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9" r:id="rId4"/>
    <p:sldId id="260" r:id="rId5"/>
    <p:sldId id="265" r:id="rId6"/>
    <p:sldId id="261" r:id="rId7"/>
    <p:sldId id="266" r:id="rId8"/>
    <p:sldId id="262" r:id="rId9"/>
    <p:sldId id="273" r:id="rId10"/>
    <p:sldId id="264" r:id="rId11"/>
    <p:sldId id="274" r:id="rId12"/>
    <p:sldId id="276" r:id="rId13"/>
    <p:sldId id="277" r:id="rId14"/>
    <p:sldId id="272" r:id="rId15"/>
  </p:sldIdLst>
  <p:sldSz cx="9144000" cy="6858000" type="screen4x3"/>
  <p:notesSz cx="6662738" cy="97742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572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orient="horz" pos="709">
          <p15:clr>
            <a:srgbClr val="A4A3A4"/>
          </p15:clr>
        </p15:guide>
        <p15:guide id="6" orient="horz" pos="4020">
          <p15:clr>
            <a:srgbClr val="A4A3A4"/>
          </p15:clr>
        </p15:guide>
        <p15:guide id="7" pos="2880">
          <p15:clr>
            <a:srgbClr val="A4A3A4"/>
          </p15:clr>
        </p15:guide>
        <p15:guide id="8" pos="5465">
          <p15:clr>
            <a:srgbClr val="A4A3A4"/>
          </p15:clr>
        </p15:guide>
        <p15:guide id="9" pos="295">
          <p15:clr>
            <a:srgbClr val="A4A3A4"/>
          </p15:clr>
        </p15:guide>
        <p15:guide id="10" pos="5556">
          <p15:clr>
            <a:srgbClr val="A4A3A4"/>
          </p15:clr>
        </p15:guide>
        <p15:guide id="11" pos="3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9C"/>
    <a:srgbClr val="7B8C8C"/>
    <a:srgbClr val="193173"/>
    <a:srgbClr val="193174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60" autoAdjust="0"/>
    <p:restoredTop sz="80936" autoAdjust="0"/>
  </p:normalViewPr>
  <p:slideViewPr>
    <p:cSldViewPr showGuides="1">
      <p:cViewPr varScale="1">
        <p:scale>
          <a:sx n="72" d="100"/>
          <a:sy n="72" d="100"/>
        </p:scale>
        <p:origin x="-1594" y="-77"/>
      </p:cViewPr>
      <p:guideLst>
        <p:guide orient="horz" pos="2160"/>
        <p:guide orient="horz" pos="572"/>
        <p:guide orient="horz" pos="845"/>
        <p:guide orient="horz" pos="3929"/>
        <p:guide orient="horz" pos="709"/>
        <p:guide orient="horz" pos="4020"/>
        <p:guide pos="2880"/>
        <p:guide pos="5465"/>
        <p:guide pos="295"/>
        <p:guide pos="5556"/>
        <p:guide pos="36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2947" y="-67"/>
      </p:cViewPr>
      <p:guideLst>
        <p:guide orient="horz" pos="3078"/>
        <p:guide pos="20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3488" y="0"/>
            <a:ext cx="2887662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7624A-19D6-4B53-87FF-7EC9970FE6DF}" type="datetimeFigureOut">
              <a:rPr lang="de-DE" smtClean="0"/>
              <a:t>07.07.2015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7663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3488" y="9283700"/>
            <a:ext cx="2887662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32DC3-9474-4F3A-8986-6301AB6E2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346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3488" y="0"/>
            <a:ext cx="2887662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E0E77-1EBE-4DCA-941B-CCC4F080B8D0}" type="datetimeFigureOut">
              <a:rPr lang="de-DE" smtClean="0"/>
              <a:t>07.07.2015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643438"/>
            <a:ext cx="5329238" cy="4397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83700"/>
            <a:ext cx="2887663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3488" y="9283700"/>
            <a:ext cx="2887662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A0B81-BA31-43A1-964F-AB238F99C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5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A0B81-BA31-43A1-964F-AB238F99C50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878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MobCom_Studienstruktur40.png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A0B81-BA31-43A1-964F-AB238F99C50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516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://www.google.de/imgres?imgurl=http%3A%2F%2Fwww.adpic.de%2Fdata%2Fpicture%2Fthumbnail%2FZiel_493727.jpg&amp;imgrefurl=http%3A%2F%2Fwww.adpic.de%2Flizenzfreie_bilder%2FBerufe%2520_und_%2520Branchen%2FHandel%2FZiel_493728.html&amp;h=160&amp;w=160&amp;tbnid=ZxlmuTDddBpEZM%3A&amp;zoom=1&amp;docid=63dDPGiQ6OApOM&amp;ei=ZpN9Va-xBYHMsgH0kYHwDA&amp;tbm=isch&amp;iact=rc&amp;uact=3&amp;dur=218&amp;page=1&amp;start=0&amp;ndsp=29&amp;ved=0CCYQrQMwAmoVChMIr_yBk7aPxgIVAaYsCh30SAD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A0B81-BA31-43A1-964F-AB238F99C50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260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34064" y="6381328"/>
            <a:ext cx="612000" cy="252000"/>
          </a:xfrm>
        </p:spPr>
        <p:txBody>
          <a:bodyPr/>
          <a:lstStyle>
            <a:lvl1pPr>
              <a:defRPr/>
            </a:lvl1pPr>
          </a:lstStyle>
          <a:p>
            <a:fld id="{AE0D4EAF-0AF8-49A9-8D6F-EA33CE5E4578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381328"/>
            <a:ext cx="2160000" cy="252000"/>
          </a:xfrm>
        </p:spPr>
        <p:txBody>
          <a:bodyPr/>
          <a:lstStyle>
            <a:lvl1pPr>
              <a:defRPr/>
            </a:lvl1pPr>
          </a:lstStyle>
          <a:p>
            <a:fld id="{BE52FED1-3B53-4AFD-A771-C7BE27550915}" type="datetime1">
              <a:rPr lang="de-DE" smtClean="0"/>
              <a:t>07.07.2015</a:t>
            </a:fld>
            <a:endParaRPr lang="de-DE" dirty="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1080000"/>
            <a:ext cx="9144000" cy="69850"/>
          </a:xfrm>
          <a:prstGeom prst="rect">
            <a:avLst/>
          </a:prstGeom>
          <a:solidFill>
            <a:srgbClr val="00569C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4" descr="D:\Dropbox\Studium\02_Master\Logo_der_Hochschule_Worms_ful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000" y="252000"/>
            <a:ext cx="1720865" cy="69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3744416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3" y="1341438"/>
            <a:ext cx="8351837" cy="489584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87D5D0-4391-4EB2-AF2F-8F39F08E3898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6514D55-B040-4CBD-B6B9-F1964C8C5D0D}" type="datetime1">
              <a:rPr lang="de-DE" smtClean="0"/>
              <a:t>07.07.2015</a:t>
            </a:fld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3672408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57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E22728-3B80-493C-9407-AD17527662D5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93105AA-858E-4C99-9190-244091FB0E4C}" type="datetime1">
              <a:rPr lang="de-DE" smtClean="0"/>
              <a:t>07.07.2015</a:t>
            </a:fld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27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313" y="1341439"/>
            <a:ext cx="4175695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199" y="1341439"/>
            <a:ext cx="4171951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21AA19-6A56-4672-AD53-0257CAAFCADE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5DCA378-4D19-49BB-8AAE-45C7E41C1D83}" type="datetime1">
              <a:rPr lang="de-DE" smtClean="0"/>
              <a:t>07.07.2015</a:t>
            </a:fld>
            <a:endParaRPr lang="de-DE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165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2625" y="1341438"/>
            <a:ext cx="41868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186808" cy="42484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341438"/>
            <a:ext cx="41751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988840"/>
            <a:ext cx="4175125" cy="42484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44C055-CF93-4424-8BDA-9072EDF1DD0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32B10BE-596A-4E88-9BC8-49B1B53D3333}" type="datetime1">
              <a:rPr lang="de-DE" smtClean="0"/>
              <a:t>07.07.2015</a:t>
            </a:fld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68313" y="609600"/>
            <a:ext cx="5831879" cy="381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5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C85B64-26B3-4C4F-93A2-BDA3B523C7F1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3003E35-6098-4B69-A0CA-FD39498AB0F4}" type="datetime1">
              <a:rPr lang="de-DE" smtClean="0"/>
              <a:t>07.07.2015</a:t>
            </a:fld>
            <a:endParaRPr lang="de-DE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75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9592F3-775E-46B1-B658-EB81928853BE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FE014C6-8B34-4748-BFFD-43343B8201C8}" type="datetime1">
              <a:rPr lang="de-DE" smtClean="0"/>
              <a:t>07.07.2015</a:t>
            </a:fld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450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7291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49" y="1341438"/>
            <a:ext cx="5245101" cy="4895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341438"/>
            <a:ext cx="3008313" cy="4895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C6DC2F-A64D-40E2-B80E-2981DF30591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721457A-8B30-4567-9F44-DF3C2DA4804D}" type="datetime1">
              <a:rPr lang="de-DE" smtClean="0"/>
              <a:t>07.07.2015</a:t>
            </a:fld>
            <a:endParaRPr lang="de-DE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143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341439"/>
            <a:ext cx="5486400" cy="33861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69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A20EBC-C992-46F2-91AB-3816F6633FC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47982ECF-30EC-40E0-B102-478A97B403CD}" type="datetime1">
              <a:rPr lang="de-DE" smtClean="0"/>
              <a:t>07.07.2015</a:t>
            </a:fld>
            <a:endParaRPr lang="de-DE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00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1438"/>
            <a:ext cx="8351837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09600"/>
            <a:ext cx="5831879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das Titelformat zu bearbeiten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33672" y="6381328"/>
            <a:ext cx="61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fld id="{3FF5F7B2-9FBF-4EBC-8DB9-78BDDA3EF3D6}" type="slidenum">
              <a:rPr lang="de-DE"/>
              <a:pPr/>
              <a:t>‹Nr.›</a:t>
            </a:fld>
            <a:endParaRPr lang="de-DE" dirty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0" y="6381328"/>
            <a:ext cx="2160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fld id="{598F92F8-949A-4A70-9DDB-CBDAE3E0A114}" type="datetime1">
              <a:rPr lang="de-DE" smtClean="0"/>
              <a:t>07.07.2015</a:t>
            </a:fld>
            <a:endParaRPr lang="de-DE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080000"/>
            <a:ext cx="9144000" cy="69850"/>
          </a:xfrm>
          <a:prstGeom prst="rect">
            <a:avLst/>
          </a:prstGeom>
          <a:solidFill>
            <a:srgbClr val="00569C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1028" name="Picture 4" descr="D:\Dropbox\Studium\02_Master\Logo_der_Hochschule_Worms_full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000" y="252000"/>
            <a:ext cx="1720865" cy="69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/>
          <a:p>
            <a:pPr algn="ctr"/>
            <a:r>
              <a:rPr lang="de-DE" sz="2400" dirty="0" smtClean="0"/>
              <a:t>Mobile Web Projekt:</a:t>
            </a:r>
            <a:br>
              <a:rPr lang="de-DE" sz="2400" dirty="0" smtClean="0"/>
            </a:br>
            <a:r>
              <a:rPr lang="de-DE" sz="2400" dirty="0" smtClean="0"/>
              <a:t>Modulhandbuch</a:t>
            </a:r>
            <a:br>
              <a:rPr lang="de-DE" sz="2400" dirty="0" smtClean="0"/>
            </a:br>
            <a:endParaRPr lang="de-DE" sz="2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70833"/>
            <a:ext cx="6400800" cy="432048"/>
          </a:xfrm>
        </p:spPr>
        <p:txBody>
          <a:bodyPr/>
          <a:lstStyle/>
          <a:p>
            <a:r>
              <a:rPr lang="de-DE" dirty="0" smtClean="0"/>
              <a:t>Gruppe: Bachmann, Schneider</a:t>
            </a:r>
            <a:endParaRPr lang="de-DE" dirty="0"/>
          </a:p>
        </p:txBody>
      </p:sp>
      <p:pic>
        <p:nvPicPr>
          <p:cNvPr id="4" name="Picture 2" descr="http://www.hs-worms.de/index.php?eID=tx_nawsecuredl&amp;u=0&amp;file=uploads/pics/MobCom_Studienstruktur40.png&amp;t=1434378630&amp;hash=8fc1ad8db1d9fc7191e7e61ffdfb432cbcf70c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41" y="4797152"/>
            <a:ext cx="1547748" cy="6480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Florian\Downloads\002-modulhandbu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787" y="4522652"/>
            <a:ext cx="1476356" cy="11801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277" y="4539580"/>
            <a:ext cx="2169240" cy="116321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8212613" y="4659523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de-DE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7" name="Gerade Verbindung mit Pfeil 6"/>
          <p:cNvCxnSpPr>
            <a:stCxn id="4" idx="3"/>
            <a:endCxn id="5" idx="1"/>
          </p:cNvCxnSpPr>
          <p:nvPr/>
        </p:nvCxnSpPr>
        <p:spPr>
          <a:xfrm flipV="1">
            <a:off x="1911489" y="5112724"/>
            <a:ext cx="966298" cy="846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6" idx="3"/>
            <a:endCxn id="2" idx="1"/>
          </p:cNvCxnSpPr>
          <p:nvPr/>
        </p:nvCxnSpPr>
        <p:spPr>
          <a:xfrm>
            <a:off x="7357517" y="5121188"/>
            <a:ext cx="85509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5" idx="3"/>
            <a:endCxn id="6" idx="1"/>
          </p:cNvCxnSpPr>
          <p:nvPr/>
        </p:nvCxnSpPr>
        <p:spPr>
          <a:xfrm>
            <a:off x="4354143" y="5112724"/>
            <a:ext cx="834134" cy="846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 „</a:t>
            </a:r>
            <a:r>
              <a:rPr lang="de-DE" dirty="0" smtClean="0"/>
              <a:t>d3plus (2)“ </a:t>
            </a:r>
            <a:r>
              <a:rPr lang="de-DE" dirty="0"/>
              <a:t>– </a:t>
            </a:r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Pro:</a:t>
            </a:r>
          </a:p>
          <a:p>
            <a:r>
              <a:rPr lang="de-DE" dirty="0"/>
              <a:t>Hierarchische Struktur</a:t>
            </a:r>
          </a:p>
          <a:p>
            <a:r>
              <a:rPr lang="de-DE" dirty="0"/>
              <a:t>Animierter Ebenen-Wechsel</a:t>
            </a:r>
          </a:p>
          <a:p>
            <a:r>
              <a:rPr lang="de-DE" dirty="0"/>
              <a:t>Feldgrößen in Anlehnung an ECTS-</a:t>
            </a:r>
            <a:r>
              <a:rPr lang="de-DE" dirty="0" err="1"/>
              <a:t>Credits</a:t>
            </a:r>
            <a:endParaRPr lang="de-DE" dirty="0"/>
          </a:p>
          <a:p>
            <a:r>
              <a:rPr lang="de-DE" dirty="0"/>
              <a:t>Navigation verbessert</a:t>
            </a:r>
          </a:p>
          <a:p>
            <a:r>
              <a:rPr lang="de-DE" dirty="0" smtClean="0"/>
              <a:t>„</a:t>
            </a:r>
            <a:r>
              <a:rPr lang="de-DE" dirty="0" err="1" smtClean="0"/>
              <a:t>Responsive</a:t>
            </a:r>
            <a:r>
              <a:rPr lang="de-DE" dirty="0" smtClean="0"/>
              <a:t> Design“ vorhanden</a:t>
            </a:r>
          </a:p>
          <a:p>
            <a:r>
              <a:rPr lang="de-DE" dirty="0" smtClean="0"/>
              <a:t>Farbliche Gruppierung von Modulen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Kontra:</a:t>
            </a:r>
          </a:p>
          <a:p>
            <a:r>
              <a:rPr lang="de-DE" dirty="0" smtClean="0"/>
              <a:t>Gruppierung erschwert Unterebenen</a:t>
            </a:r>
          </a:p>
          <a:p>
            <a:r>
              <a:rPr lang="de-DE" dirty="0"/>
              <a:t>Keine </a:t>
            </a:r>
            <a:r>
              <a:rPr lang="de-DE" dirty="0" smtClean="0"/>
              <a:t>Visualisierung des Ablaufs</a:t>
            </a:r>
            <a:endParaRPr lang="de-DE" dirty="0"/>
          </a:p>
          <a:p>
            <a:r>
              <a:rPr lang="de-DE" dirty="0" smtClean="0"/>
              <a:t>Keine Links zum Modulhandbuch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579924"/>
            <a:ext cx="1874837" cy="234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174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 „d3plus (2)“ – </a:t>
            </a:r>
            <a:r>
              <a:rPr lang="de-DE" dirty="0" smtClean="0"/>
              <a:t>Timeline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71" y="1512000"/>
            <a:ext cx="8280000" cy="4422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" y="1512000"/>
            <a:ext cx="8280000" cy="443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78" y="1474151"/>
            <a:ext cx="8352000" cy="4447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http://static.flickr.com/134/326234991_429619a02b_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74151"/>
            <a:ext cx="4184387" cy="428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9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481498"/>
            <a:ext cx="3009900" cy="254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 „</a:t>
            </a:r>
            <a:r>
              <a:rPr lang="de-DE" dirty="0" smtClean="0"/>
              <a:t>d3plus (2)“ </a:t>
            </a:r>
            <a:r>
              <a:rPr lang="de-DE" dirty="0"/>
              <a:t>– </a:t>
            </a:r>
            <a:r>
              <a:rPr lang="de-DE" dirty="0" smtClean="0"/>
              <a:t>Fazit inkl. Timeline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Pro:</a:t>
            </a:r>
          </a:p>
          <a:p>
            <a:r>
              <a:rPr lang="de-DE" dirty="0"/>
              <a:t>Hierarchische Struktur</a:t>
            </a:r>
          </a:p>
          <a:p>
            <a:r>
              <a:rPr lang="de-DE" dirty="0"/>
              <a:t>Animierter Ebenen-Wechsel</a:t>
            </a:r>
          </a:p>
          <a:p>
            <a:r>
              <a:rPr lang="de-DE" dirty="0"/>
              <a:t>Feldgrößen in Anlehnung an ECTS-</a:t>
            </a:r>
            <a:r>
              <a:rPr lang="de-DE" dirty="0" err="1"/>
              <a:t>Credits</a:t>
            </a:r>
            <a:endParaRPr lang="de-DE" dirty="0"/>
          </a:p>
          <a:p>
            <a:r>
              <a:rPr lang="de-DE" dirty="0" smtClean="0"/>
              <a:t>Navigation verbessert</a:t>
            </a:r>
            <a:endParaRPr lang="de-DE" dirty="0" smtClean="0"/>
          </a:p>
          <a:p>
            <a:r>
              <a:rPr lang="de-DE" dirty="0"/>
              <a:t>„</a:t>
            </a:r>
            <a:r>
              <a:rPr lang="de-DE" dirty="0" err="1"/>
              <a:t>Responsive</a:t>
            </a:r>
            <a:r>
              <a:rPr lang="de-DE" dirty="0"/>
              <a:t> Design“ vorhanden</a:t>
            </a:r>
          </a:p>
          <a:p>
            <a:r>
              <a:rPr lang="de-DE" dirty="0" smtClean="0"/>
              <a:t>Farbliche </a:t>
            </a:r>
            <a:r>
              <a:rPr lang="de-DE" dirty="0" smtClean="0"/>
              <a:t>Gruppierung von Modulen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Kontra:</a:t>
            </a:r>
          </a:p>
          <a:p>
            <a:r>
              <a:rPr lang="de-DE" dirty="0" smtClean="0"/>
              <a:t>Gruppierung erschwert Unterebenen</a:t>
            </a:r>
          </a:p>
          <a:p>
            <a:r>
              <a:rPr lang="de-DE" dirty="0"/>
              <a:t>Keine Visualisierung des Ablaufs </a:t>
            </a:r>
            <a:endParaRPr lang="de-DE" dirty="0" smtClean="0"/>
          </a:p>
          <a:p>
            <a:r>
              <a:rPr lang="de-DE" dirty="0"/>
              <a:t>Keine Links zum Modulhandbuch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95536" y="1268760"/>
            <a:ext cx="5976664" cy="273630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>
          <a:xfrm>
            <a:off x="755576" y="5217625"/>
            <a:ext cx="47525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755576" y="5586682"/>
            <a:ext cx="47525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6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8296"/>
            <a:ext cx="8280920" cy="423897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446226"/>
            <a:ext cx="988363" cy="128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3d man fernglas : Man schaut durch ein Fernglas. 3D gerenderten Bild. Stockf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365104"/>
            <a:ext cx="1095439" cy="146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3d man plan : Schreiben Bleistift Papier eine Person schriftlich mit Bleistift auf dem Papi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00" y="4481239"/>
            <a:ext cx="1672208" cy="12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us.cdn2.123rf.com/168nwm/orla/orla1302/orla130200082/17792496-3d-menschen--ein-mann-person-und-an-einem-ruder-steuerman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372823"/>
            <a:ext cx="1284757" cy="130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98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sz="3200" b="1" dirty="0" smtClean="0"/>
          </a:p>
          <a:p>
            <a:pPr marL="0" indent="0" algn="ctr">
              <a:buNone/>
            </a:pPr>
            <a:endParaRPr lang="de-DE" sz="3200" b="1" dirty="0"/>
          </a:p>
          <a:p>
            <a:pPr marL="0" indent="0">
              <a:buNone/>
            </a:pPr>
            <a:endParaRPr lang="de-DE" sz="3200" dirty="0" smtClean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 algn="ctr">
              <a:buNone/>
            </a:pPr>
            <a:r>
              <a:rPr lang="de-DE" sz="3200" b="1" dirty="0" smtClean="0">
                <a:sym typeface="Wingdings" panose="05000000000000000000" pitchFamily="2" charset="2"/>
              </a:rPr>
              <a:t>Vielen </a:t>
            </a:r>
            <a:r>
              <a:rPr lang="de-DE" sz="3200" b="1" dirty="0">
                <a:sym typeface="Wingdings" panose="05000000000000000000" pitchFamily="2" charset="2"/>
              </a:rPr>
              <a:t>Dank für Ihre </a:t>
            </a:r>
          </a:p>
          <a:p>
            <a:pPr marL="0" indent="0" algn="ctr">
              <a:buNone/>
            </a:pPr>
            <a:r>
              <a:rPr lang="de-DE" sz="3200" b="1" dirty="0">
                <a:sym typeface="Wingdings" panose="05000000000000000000" pitchFamily="2" charset="2"/>
              </a:rPr>
              <a:t>Aufmerksamkeit</a:t>
            </a:r>
            <a:endParaRPr lang="de-DE" sz="3200" b="1" dirty="0"/>
          </a:p>
          <a:p>
            <a:endParaRPr lang="de-DE" sz="32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37065"/>
            <a:ext cx="4539945" cy="232398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6" name="Picture 2" descr="http://www.socialmediamarketingkelowna.com/wp-content/uploads/2011/11/Bright-Spark-social-media-3d-small-man-jumping-exclamation-mar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317764"/>
            <a:ext cx="1844617" cy="263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06688"/>
            <a:ext cx="1296144" cy="66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924944"/>
            <a:ext cx="1204185" cy="64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3079460" y="2937138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/>
              <a:t>+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8246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Aktueller Stand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					   Bachelor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			   Angewandte Informatik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Master Mobile Computing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6" name="Picture 2" descr="http://www.hs-worms.de/index.php?eID=tx_nawsecuredl&amp;u=0&amp;file=uploads/pics/MobCom_Studienstruktur40.png&amp;t=1434378630&amp;hash=8fc1ad8db1d9fc7191e7e61ffdfb432cbcf70c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99101"/>
            <a:ext cx="4466138" cy="187005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21979"/>
            <a:ext cx="2632753" cy="228714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501008"/>
            <a:ext cx="2636978" cy="256032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80" name="Picture 8" descr="http://got-crossfit.com/wp-content/uploads/2014/01/Question-mark-scratch-head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22308"/>
            <a:ext cx="4032448" cy="530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hs-worms.de/index.php?eID=tx_nawsecuredl&amp;u=0&amp;file=uploads/pics/MobCom_Studienstruktur40.png&amp;t=1434378630&amp;hash=8fc1ad8db1d9fc7191e7e61ffdfb432cbcf70c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1226">
            <a:off x="2446268" y="4649727"/>
            <a:ext cx="2385469" cy="9988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92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Ideen &amp; Brainstorming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Auswahl des Projekt-Themas</a:t>
            </a:r>
          </a:p>
          <a:p>
            <a:r>
              <a:rPr lang="de-DE" dirty="0" smtClean="0"/>
              <a:t>Optimierung des Modulplans</a:t>
            </a:r>
          </a:p>
          <a:p>
            <a:r>
              <a:rPr lang="de-DE" dirty="0" smtClean="0"/>
              <a:t>Eigene Erfahrungen beim Wechsel nach Worms</a:t>
            </a:r>
          </a:p>
          <a:p>
            <a:r>
              <a:rPr lang="de-DE" dirty="0" smtClean="0"/>
              <a:t>„Alles ist besser als eine Bild-Datei“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Brainstorming zur Gestaltung</a:t>
            </a:r>
            <a:endParaRPr lang="de-DE" dirty="0"/>
          </a:p>
          <a:p>
            <a:r>
              <a:rPr lang="de-DE" dirty="0" smtClean="0"/>
              <a:t>Kacheln und Zeitachse bewährt und gut</a:t>
            </a:r>
          </a:p>
          <a:p>
            <a:r>
              <a:rPr lang="de-DE" dirty="0" smtClean="0"/>
              <a:t>Detaillierte Informationen liefern</a:t>
            </a:r>
          </a:p>
          <a:p>
            <a:endParaRPr lang="de-DE" dirty="0" smtClean="0"/>
          </a:p>
          <a:p>
            <a:pPr marL="11113" indent="0" algn="ctr">
              <a:buNone/>
            </a:pPr>
            <a:r>
              <a:rPr lang="de-DE" dirty="0" smtClean="0"/>
              <a:t>Bewährte Struktur + Gute Visualisierung + Informationen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2050" name="Picture 2" descr="http://www.adpic.de/data/picture/detail/Ziel_49372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7586"/>
          <a:stretch/>
        </p:blipFill>
        <p:spPr bwMode="auto">
          <a:xfrm>
            <a:off x="6660232" y="1268760"/>
            <a:ext cx="2376264" cy="21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 Verbindung 6"/>
          <p:cNvCxnSpPr/>
          <p:nvPr/>
        </p:nvCxnSpPr>
        <p:spPr>
          <a:xfrm>
            <a:off x="395536" y="5237584"/>
            <a:ext cx="842493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395536" y="5741640"/>
            <a:ext cx="842493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95536" y="5805264"/>
            <a:ext cx="842493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88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1475656" y="1516722"/>
            <a:ext cx="615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JavaScript </a:t>
            </a:r>
            <a:r>
              <a:rPr lang="de-DE" sz="2000" u="sng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InfoVis</a:t>
            </a:r>
            <a:r>
              <a:rPr lang="de-DE" sz="2000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Toolkit (JIT</a:t>
            </a:r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 „</a:t>
            </a:r>
            <a:r>
              <a:rPr lang="de-DE" sz="2000" u="sng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Animated</a:t>
            </a:r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u="sng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Treemaps</a:t>
            </a:r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“</a:t>
            </a:r>
            <a:endParaRPr lang="de-DE" sz="2000" u="sng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Lösungsansätze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124" y="2060848"/>
            <a:ext cx="6132212" cy="369009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260695" y="5765774"/>
            <a:ext cx="6623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>
                <a:solidFill>
                  <a:schemeClr val="bg1">
                    <a:lumMod val="65000"/>
                  </a:schemeClr>
                </a:solidFill>
              </a:rPr>
              <a:t>https://philogb.github.io/jit/static/v20/Jit/Examples/Treemap/example1.html#</a:t>
            </a:r>
          </a:p>
        </p:txBody>
      </p:sp>
    </p:spTree>
    <p:extLst>
      <p:ext uri="{BB962C8B-B14F-4D97-AF65-F5344CB8AC3E}">
        <p14:creationId xmlns:p14="http://schemas.microsoft.com/office/powerpoint/2010/main" val="384817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Lösungsansätze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935705" y="5765774"/>
            <a:ext cx="3273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>
                <a:solidFill>
                  <a:schemeClr val="bg1">
                    <a:lumMod val="65000"/>
                  </a:schemeClr>
                </a:solidFill>
              </a:rPr>
              <a:t>http://bl.ocks.org/mbostock/4063582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124" y="2056473"/>
            <a:ext cx="6132212" cy="369446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3563888" y="1516722"/>
            <a:ext cx="1989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d3.js „</a:t>
            </a:r>
            <a:r>
              <a:rPr lang="de-DE" sz="2000" u="sng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Treemap</a:t>
            </a:r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“</a:t>
            </a:r>
            <a:endParaRPr lang="de-DE" sz="2000" u="sng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410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„d3.js“ – 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1026" name="Picture 2" descr="C:\Users\Florian\Downloads\001-modulhandbu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7" y="1363743"/>
            <a:ext cx="5520655" cy="44866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lorian\Downloads\002-modulhandbu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523" y="1591342"/>
            <a:ext cx="5612754" cy="44866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Florian\Downloads\003-modulhandbu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11" y="1801156"/>
            <a:ext cx="5612753" cy="45081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29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storageswiss.files.wordpress.com/2014/01/3d-man-puzzle-stack-integr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564904"/>
            <a:ext cx="330517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 „d3.js</a:t>
            </a:r>
            <a:r>
              <a:rPr lang="de-DE" dirty="0" smtClean="0"/>
              <a:t>“ – 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Pro:</a:t>
            </a:r>
          </a:p>
          <a:p>
            <a:r>
              <a:rPr lang="de-DE" dirty="0" smtClean="0"/>
              <a:t>Hierarchische Struktur</a:t>
            </a:r>
          </a:p>
          <a:p>
            <a:r>
              <a:rPr lang="de-DE" dirty="0" smtClean="0"/>
              <a:t>Animierter Ebenen-Wechsel</a:t>
            </a:r>
          </a:p>
          <a:p>
            <a:r>
              <a:rPr lang="de-DE" dirty="0" smtClean="0"/>
              <a:t>Feldgrößen in Anlehnung an ECTS-</a:t>
            </a:r>
            <a:r>
              <a:rPr lang="de-DE" dirty="0" err="1" smtClean="0"/>
              <a:t>Credits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Kontra:</a:t>
            </a:r>
          </a:p>
          <a:p>
            <a:r>
              <a:rPr lang="de-DE" dirty="0"/>
              <a:t>Fehlende Navigation</a:t>
            </a:r>
          </a:p>
          <a:p>
            <a:r>
              <a:rPr lang="de-DE" dirty="0" smtClean="0"/>
              <a:t>Kein „</a:t>
            </a:r>
            <a:r>
              <a:rPr lang="de-DE" dirty="0" err="1" smtClean="0"/>
              <a:t>Responsive</a:t>
            </a:r>
            <a:r>
              <a:rPr lang="de-DE" dirty="0" smtClean="0"/>
              <a:t> Design“</a:t>
            </a:r>
          </a:p>
          <a:p>
            <a:r>
              <a:rPr lang="de-DE" dirty="0" smtClean="0"/>
              <a:t>Keine farbliche Gruppierung von Modulen</a:t>
            </a:r>
          </a:p>
          <a:p>
            <a:r>
              <a:rPr lang="de-DE" dirty="0" smtClean="0"/>
              <a:t>Keine Schriftgrößen-Anpassung</a:t>
            </a:r>
          </a:p>
          <a:p>
            <a:r>
              <a:rPr lang="de-DE" dirty="0" smtClean="0"/>
              <a:t>Keine zeitliche Abfolge visualisierbar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74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„d3plus (1)“ – 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86" y="1556792"/>
            <a:ext cx="4704512" cy="252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3068959"/>
            <a:ext cx="4699460" cy="252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2" descr="https://mmi638.whatsapp.net/d/li87S5H3aiVmMpDOhIfQxVV_ceI/AgTrPLn0YIRSBBw8PbUXwA2lXL1_M5n1SGy7daVnz-x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556792"/>
            <a:ext cx="2025000" cy="360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74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„d3plus (2)“ – 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4941352" cy="252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15" y="3212976"/>
            <a:ext cx="4947221" cy="252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 descr="C:\Users\Florian\Dropbox\Photos\Screenshot_2015-07-05-20-54-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12776"/>
            <a:ext cx="2025000" cy="360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Florian\Dropbox\Photos\Screenshot_2015-07-05-20-54-2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464" y="2492776"/>
            <a:ext cx="2025000" cy="360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39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aesentationsvorlage_FB_Informatik_PowerPoint_2010_4_3">
  <a:themeElements>
    <a:clrScheme name="Praesentation_FB_Informati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FB_Informatik">
      <a:majorFont>
        <a:latin typeface="Univers LT 65 Bold"/>
        <a:ea typeface=""/>
        <a:cs typeface="Arial"/>
      </a:majorFont>
      <a:minorFont>
        <a:latin typeface="Univers LT 45 Light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aesentation_FB_Informati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Praesentationsvorlage_FB_Informatik_PowerPoint_2010_4_3</Template>
  <TotalTime>0</TotalTime>
  <Words>341</Words>
  <Application>Microsoft Office PowerPoint</Application>
  <PresentationFormat>Bildschirmpräsentation (4:3)</PresentationFormat>
  <Paragraphs>110</Paragraphs>
  <Slides>14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Praesentationsvorlage_FB_Informatik_PowerPoint_2010_4_3</vt:lpstr>
      <vt:lpstr>Mobile Web Projekt: Modulhandbuch </vt:lpstr>
      <vt:lpstr>Aktueller Stand</vt:lpstr>
      <vt:lpstr>Ideen &amp; Brainstorming</vt:lpstr>
      <vt:lpstr>Lösungsansätze</vt:lpstr>
      <vt:lpstr>Lösungsansätze</vt:lpstr>
      <vt:lpstr>Prototyp „d3.js“ – Ergebnis</vt:lpstr>
      <vt:lpstr>Prototyp „d3.js“ – Fazit</vt:lpstr>
      <vt:lpstr>Prototyp „d3plus (1)“ – Ergebnis</vt:lpstr>
      <vt:lpstr>Prototyp „d3plus (2)“ – Ergebnis</vt:lpstr>
      <vt:lpstr>Prototyp „d3plus (2)“ – Fazit</vt:lpstr>
      <vt:lpstr>Prototyp „d3plus (2)“ – Timeline</vt:lpstr>
      <vt:lpstr>Prototyp „d3plus (2)“ – Fazit inkl. Timeline</vt:lpstr>
      <vt:lpstr>Ergebnis</vt:lpstr>
      <vt:lpstr>Ergebnis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Medienethik: Umgang mit Tabuthemen</dc:title>
  <dc:creator>Florian Schneider</dc:creator>
  <cp:lastModifiedBy>Florian Schneider</cp:lastModifiedBy>
  <cp:revision>192</cp:revision>
  <dcterms:created xsi:type="dcterms:W3CDTF">2015-05-20T12:58:45Z</dcterms:created>
  <dcterms:modified xsi:type="dcterms:W3CDTF">2015-07-07T19:20:54Z</dcterms:modified>
</cp:coreProperties>
</file>