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4" r:id="rId3"/>
    <p:sldId id="263" r:id="rId4"/>
    <p:sldId id="268" r:id="rId5"/>
    <p:sldId id="269" r:id="rId6"/>
    <p:sldId id="258" r:id="rId7"/>
    <p:sldId id="265" r:id="rId8"/>
    <p:sldId id="260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6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79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77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16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9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5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0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4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0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2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5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88B97EE-F750-4C6A-85D4-B0ABF7ED4489}" type="datetimeFigureOut">
              <a:rPr lang="id-ID" smtClean="0"/>
              <a:pPr/>
              <a:t>08/10/2014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sCarToon" pitchFamily="2" charset="0"/>
              </a:rPr>
              <a:t>EMPLOYEE RECORD KEEPING</a:t>
            </a:r>
            <a:endParaRPr lang="id-ID" dirty="0">
              <a:latin typeface="ComicsCarToo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011302"/>
            <a:ext cx="8767860" cy="2209194"/>
          </a:xfrm>
        </p:spPr>
        <p:txBody>
          <a:bodyPr>
            <a:normAutofit/>
          </a:bodyPr>
          <a:lstStyle/>
          <a:p>
            <a:r>
              <a:rPr lang="id-ID" dirty="0" smtClean="0"/>
              <a:t>Eka Pratama</a:t>
            </a:r>
          </a:p>
          <a:p>
            <a:r>
              <a:rPr lang="id-ID" dirty="0" smtClean="0"/>
              <a:t>Pramudityo Sakti P</a:t>
            </a:r>
          </a:p>
          <a:p>
            <a:r>
              <a:rPr lang="id-ID" dirty="0" smtClean="0"/>
              <a:t>I Gede Manggala P</a:t>
            </a:r>
          </a:p>
          <a:p>
            <a:r>
              <a:rPr lang="id-ID" dirty="0" smtClean="0"/>
              <a:t>Fachrial Akbar</a:t>
            </a: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14795" y="679268"/>
            <a:ext cx="4957329" cy="102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b="0" dirty="0" smtClean="0"/>
              <a:t>MARC</a:t>
            </a:r>
            <a:endParaRPr lang="id-ID" sz="4800" b="0" dirty="0"/>
          </a:p>
        </p:txBody>
      </p:sp>
    </p:spTree>
    <p:extLst>
      <p:ext uri="{BB962C8B-B14F-4D97-AF65-F5344CB8AC3E}">
        <p14:creationId xmlns:p14="http://schemas.microsoft.com/office/powerpoint/2010/main" val="429219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P-Spec </a:t>
            </a:r>
            <a:r>
              <a:rPr lang="en-US" dirty="0" err="1" smtClean="0"/>
              <a:t>Kalkulasi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/>
              <a:t>GajiShift</a:t>
            </a:r>
            <a:r>
              <a:rPr lang="en-US" dirty="0" smtClean="0"/>
              <a:t>=…</a:t>
            </a:r>
          </a:p>
          <a:p>
            <a:pPr marL="4572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waktu_logout</a:t>
            </a:r>
            <a:r>
              <a:rPr lang="en-US" dirty="0" smtClean="0"/>
              <a:t>&lt;</a:t>
            </a:r>
            <a:r>
              <a:rPr lang="en-US" dirty="0" err="1" smtClean="0"/>
              <a:t>Shift.waktuakhir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employee.salary</a:t>
            </a:r>
            <a:r>
              <a:rPr lang="en-US" dirty="0" smtClean="0"/>
              <a:t>=</a:t>
            </a:r>
            <a:r>
              <a:rPr lang="en-US" dirty="0" err="1" smtClean="0"/>
              <a:t>GajiShift</a:t>
            </a:r>
            <a:r>
              <a:rPr lang="en-US" dirty="0" smtClean="0"/>
              <a:t> * (</a:t>
            </a:r>
            <a:r>
              <a:rPr lang="en-US" dirty="0" err="1" smtClean="0"/>
              <a:t>waktu_logout</a:t>
            </a:r>
            <a:r>
              <a:rPr lang="en-US" dirty="0" smtClean="0"/>
              <a:t> / </a:t>
            </a:r>
            <a:r>
              <a:rPr lang="en-US" dirty="0" err="1" smtClean="0"/>
              <a:t>shift.waktuakhir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 smtClean="0"/>
              <a:t>Else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employee.salary</a:t>
            </a:r>
            <a:r>
              <a:rPr lang="en-US" dirty="0" smtClean="0"/>
              <a:t>=</a:t>
            </a:r>
            <a:r>
              <a:rPr lang="en-US" dirty="0" err="1" smtClean="0"/>
              <a:t>GajiShift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00312"/>
              </p:ext>
            </p:extLst>
          </p:nvPr>
        </p:nvGraphicFramePr>
        <p:xfrm>
          <a:off x="2062834" y="362711"/>
          <a:ext cx="9291637" cy="622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9291814" imgH="6224686" progId="">
                  <p:embed/>
                </p:oleObj>
              </mc:Choice>
              <mc:Fallback>
                <p:oleObj name="Visio" r:id="rId3" imgW="9291814" imgH="6224686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34" y="362711"/>
                        <a:ext cx="9291637" cy="622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74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Karyawan</a:t>
            </a:r>
            <a:r>
              <a:rPr lang="en-US" dirty="0" smtClean="0"/>
              <a:t>(</a:t>
            </a:r>
            <a:r>
              <a:rPr lang="en-US" i="1" dirty="0" smtClean="0"/>
              <a:t>Employee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disewa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kompensasi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Pencatatan</a:t>
            </a:r>
            <a:r>
              <a:rPr lang="en-US" dirty="0" smtClean="0"/>
              <a:t>(</a:t>
            </a:r>
            <a:r>
              <a:rPr lang="en-US" i="1" dirty="0" smtClean="0"/>
              <a:t>Record Keeping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yang paling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pembuangan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0571" y="576072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sus pc\Downloads\EE_Lifecycle.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2" y="820757"/>
            <a:ext cx="6518365" cy="4888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57554" y="5747657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solidFill>
                  <a:srgbClr val="00B0F0"/>
                </a:solidFill>
              </a:rPr>
              <a:t>http://babatunde.org.ng/employee-life-cycle/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234" y="492034"/>
            <a:ext cx="9875520" cy="1356360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880" y="3017521"/>
            <a:ext cx="2338251" cy="114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Employee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5172894" y="992780"/>
            <a:ext cx="1606730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(KTP/NIP)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69476" y="1654632"/>
            <a:ext cx="1606730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89225" y="1693820"/>
            <a:ext cx="1606730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19944" y="3143797"/>
            <a:ext cx="1606730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Birthdate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25542" y="3122025"/>
            <a:ext cx="1907178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67898" y="4807134"/>
            <a:ext cx="1946365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4642" y="4833261"/>
            <a:ext cx="1606730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85955" y="5316587"/>
            <a:ext cx="1658981" cy="9380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Additional_info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4"/>
            <a:endCxn id="5" idx="0"/>
          </p:cNvCxnSpPr>
          <p:nvPr/>
        </p:nvCxnSpPr>
        <p:spPr>
          <a:xfrm flipH="1">
            <a:off x="5924006" y="1930837"/>
            <a:ext cx="52253" cy="108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5" idx="1"/>
          </p:cNvCxnSpPr>
          <p:nvPr/>
        </p:nvCxnSpPr>
        <p:spPr>
          <a:xfrm>
            <a:off x="4240906" y="2455314"/>
            <a:ext cx="513974" cy="113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6"/>
            <a:endCxn id="5" idx="1"/>
          </p:cNvCxnSpPr>
          <p:nvPr/>
        </p:nvCxnSpPr>
        <p:spPr>
          <a:xfrm flipV="1">
            <a:off x="3326674" y="3592287"/>
            <a:ext cx="1428206" cy="2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7"/>
            <a:endCxn id="5" idx="1"/>
          </p:cNvCxnSpPr>
          <p:nvPr/>
        </p:nvCxnSpPr>
        <p:spPr>
          <a:xfrm flipV="1">
            <a:off x="4206072" y="3592287"/>
            <a:ext cx="548808" cy="137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0"/>
            <a:endCxn id="5" idx="2"/>
          </p:cNvCxnSpPr>
          <p:nvPr/>
        </p:nvCxnSpPr>
        <p:spPr>
          <a:xfrm flipH="1" flipV="1">
            <a:off x="5924006" y="4167053"/>
            <a:ext cx="91440" cy="114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12" idx="1"/>
          </p:cNvCxnSpPr>
          <p:nvPr/>
        </p:nvCxnSpPr>
        <p:spPr>
          <a:xfrm>
            <a:off x="7093131" y="3592287"/>
            <a:ext cx="859806" cy="135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11" idx="2"/>
          </p:cNvCxnSpPr>
          <p:nvPr/>
        </p:nvCxnSpPr>
        <p:spPr>
          <a:xfrm flipV="1">
            <a:off x="7093131" y="3591054"/>
            <a:ext cx="1332411" cy="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5" idx="3"/>
          </p:cNvCxnSpPr>
          <p:nvPr/>
        </p:nvCxnSpPr>
        <p:spPr>
          <a:xfrm flipH="1">
            <a:off x="7093131" y="2494502"/>
            <a:ext cx="531394" cy="109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33548" y="492034"/>
            <a:ext cx="9875520" cy="1010195"/>
          </a:xfrm>
        </p:spPr>
        <p:txBody>
          <a:bodyPr/>
          <a:lstStyle/>
          <a:p>
            <a:r>
              <a:rPr lang="en-US" dirty="0" err="1" smtClean="0"/>
              <a:t>Pegawai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874521"/>
            <a:ext cx="9872871" cy="4038600"/>
          </a:xfrm>
        </p:spPr>
        <p:txBody>
          <a:bodyPr/>
          <a:lstStyle/>
          <a:p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i="1" dirty="0" smtClean="0"/>
              <a:t>Human Error</a:t>
            </a:r>
            <a:r>
              <a:rPr lang="en-US" dirty="0" smtClean="0"/>
              <a:t>)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pedataan</a:t>
            </a:r>
            <a:r>
              <a:rPr lang="en-US" dirty="0" smtClean="0"/>
              <a:t> </a:t>
            </a:r>
            <a:r>
              <a:rPr lang="en-US" dirty="0" err="1" smtClean="0"/>
              <a:t>pegawainya</a:t>
            </a:r>
            <a:r>
              <a:rPr lang="en-US" dirty="0" smtClean="0"/>
              <a:t>. Dan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munculah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data-data yang </a:t>
            </a:r>
            <a:r>
              <a:rPr lang="en-US" dirty="0" err="1" smtClean="0"/>
              <a:t>tidak</a:t>
            </a:r>
            <a:r>
              <a:rPr lang="en-US" dirty="0" smtClean="0"/>
              <a:t> valid. </a:t>
            </a:r>
            <a:r>
              <a:rPr lang="en-US" dirty="0" err="1" smtClean="0"/>
              <a:t>Contohnya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melebihkan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valid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waktunya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Dan,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berdampak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ketidaknyamanan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26772"/>
            <a:ext cx="9872871" cy="4038600"/>
          </a:xfrm>
        </p:spPr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komputerisasi</a:t>
            </a:r>
            <a:endParaRPr lang="en-US" dirty="0" smtClean="0"/>
          </a:p>
          <a:p>
            <a:r>
              <a:rPr lang="en-US" dirty="0" err="1" smtClean="0"/>
              <a:t>Menghargai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melebihkan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memberikannya</a:t>
            </a:r>
            <a:r>
              <a:rPr lang="en-US" dirty="0" smtClean="0"/>
              <a:t> </a:t>
            </a:r>
            <a:r>
              <a:rPr lang="en-US" dirty="0" err="1" smtClean="0"/>
              <a:t>hadiah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bonus </a:t>
            </a:r>
            <a:r>
              <a:rPr lang="en-US" dirty="0" err="1" smtClean="0"/>
              <a:t>gaji</a:t>
            </a:r>
            <a:endParaRPr lang="en-US" dirty="0" smtClean="0"/>
          </a:p>
          <a:p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3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Pendataan pegawai pada perusahaan laundry</a:t>
            </a:r>
          </a:p>
          <a:p>
            <a:r>
              <a:rPr lang="en-US" dirty="0" smtClean="0"/>
              <a:t>Perusahaan Laundry </a:t>
            </a:r>
            <a:r>
              <a:rPr lang="en-US" dirty="0" err="1" smtClean="0"/>
              <a:t>tersebut</a:t>
            </a:r>
            <a:r>
              <a:rPr lang="id-ID" dirty="0" smtClean="0"/>
              <a:t> memiliki</a:t>
            </a:r>
            <a:r>
              <a:rPr lang="en-US" dirty="0" smtClean="0"/>
              <a:t> 6</a:t>
            </a:r>
            <a:r>
              <a:rPr lang="id-ID" dirty="0" smtClean="0"/>
              <a:t> pekerjaan </a:t>
            </a:r>
            <a:r>
              <a:rPr lang="en-US" dirty="0" smtClean="0"/>
              <a:t>(</a:t>
            </a:r>
            <a:r>
              <a:rPr lang="id-ID" dirty="0" smtClean="0"/>
              <a:t>kasir, penyuci, penjemur, penyetrika, pembungkus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deliver)</a:t>
            </a:r>
            <a:endParaRPr lang="id-ID" dirty="0" smtClean="0"/>
          </a:p>
          <a:p>
            <a:r>
              <a:rPr lang="id-ID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smtClean="0"/>
              <a:t>shift </a:t>
            </a:r>
            <a:r>
              <a:rPr lang="en-US" dirty="0" err="1" smtClean="0"/>
              <a:t>perhari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shift==6 </a:t>
            </a:r>
            <a:r>
              <a:rPr lang="en-US" dirty="0" smtClean="0"/>
              <a:t>jam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terfokus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laundry.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Perbedaan komputer dengan manual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40168"/>
            <a:ext cx="3815366" cy="3364391"/>
          </a:xfrm>
        </p:spPr>
        <p:txBody>
          <a:bodyPr/>
          <a:lstStyle/>
          <a:p>
            <a:r>
              <a:rPr lang="id-ID" dirty="0" smtClean="0"/>
              <a:t>Tidak ada tolerir keterlambatan</a:t>
            </a:r>
          </a:p>
          <a:p>
            <a:r>
              <a:rPr lang="id-ID" dirty="0" smtClean="0"/>
              <a:t>Dapat mengetahui detail waktu saat hadir</a:t>
            </a:r>
          </a:p>
          <a:p>
            <a:r>
              <a:rPr lang="id-ID" dirty="0" smtClean="0"/>
              <a:t>Secara otomatis dapat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id-ID" dirty="0" smtClean="0"/>
              <a:t>yang rajin hadir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merangkap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34130" y="2653046"/>
            <a:ext cx="4318857" cy="33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Adanya </a:t>
            </a:r>
            <a:r>
              <a:rPr lang="en-US" dirty="0" err="1" smtClean="0"/>
              <a:t>manipulasi</a:t>
            </a:r>
            <a:r>
              <a:rPr lang="id-ID" dirty="0" smtClean="0"/>
              <a:t> keterlambatan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human error</a:t>
            </a:r>
            <a:endParaRPr lang="id-ID" dirty="0" smtClean="0"/>
          </a:p>
          <a:p>
            <a:r>
              <a:rPr lang="id-ID" dirty="0" smtClean="0"/>
              <a:t>Tidak dapat </a:t>
            </a:r>
            <a:r>
              <a:rPr lang="id-ID" dirty="0"/>
              <a:t>mengetahui detail waktu saat </a:t>
            </a:r>
            <a:r>
              <a:rPr lang="id-ID" dirty="0" smtClean="0"/>
              <a:t>hadir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merangkap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2074571"/>
            <a:ext cx="1215980" cy="45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Komputer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34130" y="2074570"/>
            <a:ext cx="1215980" cy="45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/>
              <a:t>Manual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9818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7887" y="1970468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Registrasi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37904" y="1970468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87921" y="1970468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31498" y="1996226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87921" y="3000779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Kalkulasi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37904" y="3000779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Database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87887" y="3000778"/>
            <a:ext cx="1584102" cy="33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871989" y="1970468"/>
            <a:ext cx="965915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22006" y="1970468"/>
            <a:ext cx="965915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965583" y="1970468"/>
            <a:ext cx="965915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295103" y="2498504"/>
            <a:ext cx="669703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5422005" y="2987900"/>
            <a:ext cx="965915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71988" y="3000778"/>
            <a:ext cx="965915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23549" y="2331077"/>
            <a:ext cx="180305" cy="82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7972022" y="3013660"/>
            <a:ext cx="1931831" cy="3348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170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910</TotalTime>
  <Words>345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Basis</vt:lpstr>
      <vt:lpstr>Visio</vt:lpstr>
      <vt:lpstr>EMPLOYEE RECORD KEEPING</vt:lpstr>
      <vt:lpstr>Definisi</vt:lpstr>
      <vt:lpstr>Skema Pegawai</vt:lpstr>
      <vt:lpstr>Pegawai</vt:lpstr>
      <vt:lpstr>Contoh Masalah</vt:lpstr>
      <vt:lpstr>Ide</vt:lpstr>
      <vt:lpstr>Batasan Masalah</vt:lpstr>
      <vt:lpstr>Perbedaan komputer dengan manual</vt:lpstr>
      <vt:lpstr>Alur Sistem</vt:lpstr>
      <vt:lpstr>P-Spec Kalkulasi</vt:lpstr>
      <vt:lpstr>ERD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</dc:title>
  <dc:creator>Windows User</dc:creator>
  <cp:lastModifiedBy>ismail - [2010]</cp:lastModifiedBy>
  <cp:revision>85</cp:revision>
  <dcterms:created xsi:type="dcterms:W3CDTF">2014-09-08T04:46:08Z</dcterms:created>
  <dcterms:modified xsi:type="dcterms:W3CDTF">2014-10-08T04:44:26Z</dcterms:modified>
</cp:coreProperties>
</file>