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d-ID" dirty="0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 dirty="0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d-ID" dirty="0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d-ID" dirty="0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d-ID" dirty="0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d-ID" dirty="0"/>
              <a:t>Klik untuk mengedit gaya judul Master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d-ID" dirty="0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d-ID" dirty="0"/>
              <a:t>Klik untuk mengedit gaya judul Master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d-ID" dirty="0"/>
              <a:t>Klik untuk mengedit gaya judul Master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d-ID" dirty="0"/>
              <a:t>Klik ikon untuk menambahkan gambar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d-ID" dirty="0"/>
              <a:t>Klik ikon untuk menambahkan gambar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d-ID" dirty="0"/>
              <a:t>Klik ikon untuk menambahkan gambar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d-ID" dirty="0"/>
              <a:t>Klik untuk edit gaya teks Master</a:t>
            </a:r>
          </a:p>
          <a:p>
            <a:pPr lvl="1"/>
            <a:r>
              <a:rPr lang="id-ID" dirty="0"/>
              <a:t>Tingkat kedua</a:t>
            </a:r>
          </a:p>
          <a:p>
            <a:pPr lvl="2"/>
            <a:r>
              <a:rPr lang="id-ID" dirty="0"/>
              <a:t>Tingkat ketiga</a:t>
            </a:r>
          </a:p>
          <a:p>
            <a:pPr lvl="3"/>
            <a:r>
              <a:rPr lang="id-ID" dirty="0"/>
              <a:t>Tingkat keempat</a:t>
            </a:r>
          </a:p>
          <a:p>
            <a:pPr lvl="4"/>
            <a:r>
              <a:rPr lang="id-ID" dirty="0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d-ID" dirty="0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d-ID" dirty="0"/>
              <a:t>Klik untuk edit gaya teks Master</a:t>
            </a:r>
          </a:p>
          <a:p>
            <a:pPr lvl="1"/>
            <a:r>
              <a:rPr lang="id-ID" dirty="0"/>
              <a:t>Tingkat kedua</a:t>
            </a:r>
          </a:p>
          <a:p>
            <a:pPr lvl="2"/>
            <a:r>
              <a:rPr lang="id-ID" dirty="0"/>
              <a:t>Tingkat ketiga</a:t>
            </a:r>
          </a:p>
          <a:p>
            <a:pPr lvl="3"/>
            <a:r>
              <a:rPr lang="id-ID" dirty="0"/>
              <a:t>Tingkat keempat</a:t>
            </a:r>
          </a:p>
          <a:p>
            <a:pPr lvl="4"/>
            <a:r>
              <a:rPr lang="id-ID" dirty="0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/>
              <a:t>Klik untuk edit gaya teks Master</a:t>
            </a:r>
          </a:p>
          <a:p>
            <a:pPr lvl="1"/>
            <a:r>
              <a:rPr lang="id-ID" dirty="0"/>
              <a:t>Tingkat kedua</a:t>
            </a:r>
          </a:p>
          <a:p>
            <a:pPr lvl="2"/>
            <a:r>
              <a:rPr lang="id-ID" dirty="0"/>
              <a:t>Tingkat ketiga</a:t>
            </a:r>
          </a:p>
          <a:p>
            <a:pPr lvl="3"/>
            <a:r>
              <a:rPr lang="id-ID" dirty="0"/>
              <a:t>Tingkat keempat</a:t>
            </a:r>
          </a:p>
          <a:p>
            <a:pPr lvl="4"/>
            <a:r>
              <a:rPr lang="id-ID" dirty="0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d-ID" dirty="0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d-ID" dirty="0"/>
              <a:t>Klik untuk edit gaya teks Master</a:t>
            </a:r>
          </a:p>
          <a:p>
            <a:pPr lvl="1"/>
            <a:r>
              <a:rPr lang="id-ID" dirty="0"/>
              <a:t>Tingkat kedua</a:t>
            </a:r>
          </a:p>
          <a:p>
            <a:pPr lvl="2"/>
            <a:r>
              <a:rPr lang="id-ID" dirty="0"/>
              <a:t>Tingkat ketiga</a:t>
            </a:r>
          </a:p>
          <a:p>
            <a:pPr lvl="3"/>
            <a:r>
              <a:rPr lang="id-ID" dirty="0"/>
              <a:t>Tingkat keempat</a:t>
            </a:r>
          </a:p>
          <a:p>
            <a:pPr lvl="4"/>
            <a:r>
              <a:rPr lang="id-ID" dirty="0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d-ID" dirty="0"/>
              <a:t>Klik untuk edit gaya teks Master</a:t>
            </a:r>
          </a:p>
          <a:p>
            <a:pPr lvl="1"/>
            <a:r>
              <a:rPr lang="id-ID" dirty="0"/>
              <a:t>Tingkat kedua</a:t>
            </a:r>
          </a:p>
          <a:p>
            <a:pPr lvl="2"/>
            <a:r>
              <a:rPr lang="id-ID" dirty="0"/>
              <a:t>Tingkat ketiga</a:t>
            </a:r>
          </a:p>
          <a:p>
            <a:pPr lvl="3"/>
            <a:r>
              <a:rPr lang="id-ID" dirty="0"/>
              <a:t>Tingkat keempat</a:t>
            </a:r>
          </a:p>
          <a:p>
            <a:pPr lvl="4"/>
            <a:r>
              <a:rPr lang="id-ID" dirty="0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d-ID" dirty="0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d-ID" dirty="0"/>
              <a:t>Klik untuk edit gaya teks Master</a:t>
            </a:r>
          </a:p>
          <a:p>
            <a:pPr lvl="1"/>
            <a:r>
              <a:rPr lang="id-ID" dirty="0"/>
              <a:t>Tingkat kedua</a:t>
            </a:r>
          </a:p>
          <a:p>
            <a:pPr lvl="2"/>
            <a:r>
              <a:rPr lang="id-ID" dirty="0"/>
              <a:t>Tingkat ketiga</a:t>
            </a:r>
          </a:p>
          <a:p>
            <a:pPr lvl="3"/>
            <a:r>
              <a:rPr lang="id-ID" dirty="0"/>
              <a:t>Tingkat keempat</a:t>
            </a:r>
          </a:p>
          <a:p>
            <a:pPr lvl="4"/>
            <a:r>
              <a:rPr lang="id-ID" dirty="0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d-ID" dirty="0"/>
              <a:t>Klik untuk edit gaya teks Master</a:t>
            </a:r>
          </a:p>
          <a:p>
            <a:pPr lvl="1"/>
            <a:r>
              <a:rPr lang="id-ID" dirty="0"/>
              <a:t>Tingkat kedua</a:t>
            </a:r>
          </a:p>
          <a:p>
            <a:pPr lvl="2"/>
            <a:r>
              <a:rPr lang="id-ID" dirty="0"/>
              <a:t>Tingkat ketiga</a:t>
            </a:r>
          </a:p>
          <a:p>
            <a:pPr lvl="3"/>
            <a:r>
              <a:rPr lang="id-ID" dirty="0"/>
              <a:t>Tingkat keempat</a:t>
            </a:r>
          </a:p>
          <a:p>
            <a:pPr lvl="4"/>
            <a:r>
              <a:rPr lang="id-ID" dirty="0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 dirty="0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d-ID" dirty="0"/>
              <a:t>Klik untuk edit gaya teks Master</a:t>
            </a:r>
          </a:p>
          <a:p>
            <a:pPr lvl="1"/>
            <a:r>
              <a:rPr lang="id-ID" dirty="0"/>
              <a:t>Tingkat kedua</a:t>
            </a:r>
          </a:p>
          <a:p>
            <a:pPr lvl="2"/>
            <a:r>
              <a:rPr lang="id-ID" dirty="0"/>
              <a:t>Tingkat ketiga</a:t>
            </a:r>
          </a:p>
          <a:p>
            <a:pPr lvl="3"/>
            <a:r>
              <a:rPr lang="id-ID" dirty="0"/>
              <a:t>Tingkat keempat</a:t>
            </a:r>
          </a:p>
          <a:p>
            <a:pPr lvl="4"/>
            <a:r>
              <a:rPr lang="id-ID" dirty="0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 dirty="0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 dirty="0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 dirty="0"/>
              <a:t>Klik untuk edit gaya teks Master</a:t>
            </a:r>
          </a:p>
          <a:p>
            <a:pPr lvl="1"/>
            <a:r>
              <a:rPr lang="id-ID" dirty="0"/>
              <a:t>Tingkat kedua</a:t>
            </a:r>
          </a:p>
          <a:p>
            <a:pPr lvl="2"/>
            <a:r>
              <a:rPr lang="id-ID" dirty="0"/>
              <a:t>Tingkat ketiga</a:t>
            </a:r>
          </a:p>
          <a:p>
            <a:pPr lvl="3"/>
            <a:r>
              <a:rPr lang="id-ID" dirty="0"/>
              <a:t>Tingkat keempat</a:t>
            </a:r>
          </a:p>
          <a:p>
            <a:pPr lvl="4"/>
            <a:r>
              <a:rPr lang="id-ID" dirty="0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6.xml" /><Relationship Id="rId5" Type="http://schemas.openxmlformats.org/officeDocument/2006/relationships/image" Target="../media/image12.jpeg" /><Relationship Id="rId4" Type="http://schemas.openxmlformats.org/officeDocument/2006/relationships/image" Target="../media/image11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E77A15A-B1F4-AB4E-9104-EC6C35079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868362"/>
            <a:ext cx="8791575" cy="2387600"/>
          </a:xfrm>
        </p:spPr>
        <p:txBody>
          <a:bodyPr/>
          <a:lstStyle/>
          <a:p>
            <a:pPr algn="ctr"/>
            <a:r>
              <a:rPr lang="id-ID"/>
              <a:t>Advertising provider</a:t>
            </a:r>
            <a:br>
              <a:rPr lang="id-ID"/>
            </a:br>
            <a:endParaRPr lang="id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6DB24286-AA26-824E-84FB-DE021E6C7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3602039"/>
            <a:ext cx="8791575" cy="1655762"/>
          </a:xfrm>
        </p:spPr>
        <p:txBody>
          <a:bodyPr anchor="t">
            <a:normAutofit lnSpcReduction="10000"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d-ID" sz="2800"/>
              <a:t>Penyedia iklan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d-ID" sz="2800"/>
              <a:t>Gain followers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d-ID" sz="2800"/>
              <a:t>Earn money without working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id-ID" sz="280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805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1589DB0-4DC6-9045-AEE1-BDE23314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sz="6000"/>
              <a:t>Hastag sakti</a:t>
            </a:r>
            <a:br>
              <a:rPr lang="id-ID" sz="6000"/>
            </a:br>
            <a:r>
              <a:rPr lang="id-ID" sz="6000"/>
              <a:t>Penambang followers</a:t>
            </a:r>
          </a:p>
        </p:txBody>
      </p:sp>
      <p:pic>
        <p:nvPicPr>
          <p:cNvPr id="3" name="Gambar 3">
            <a:extLst>
              <a:ext uri="{FF2B5EF4-FFF2-40B4-BE49-F238E27FC236}">
                <a16:creationId xmlns:a16="http://schemas.microsoft.com/office/drawing/2014/main" id="{183ED5B4-4B90-344B-A3BF-5521168BD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56" y="2097088"/>
            <a:ext cx="1557036" cy="4206848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5B7C691E-3F87-384C-809E-490E7ABB8002}"/>
              </a:ext>
            </a:extLst>
          </p:cNvPr>
          <p:cNvSpPr txBox="1"/>
          <p:nvPr/>
        </p:nvSpPr>
        <p:spPr>
          <a:xfrm>
            <a:off x="5388619" y="2681708"/>
            <a:ext cx="42231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4000"/>
              <a:t>WAJIB POST MINIM 1 × 24 JAM</a:t>
            </a:r>
          </a:p>
        </p:txBody>
      </p:sp>
    </p:spTree>
    <p:extLst>
      <p:ext uri="{BB962C8B-B14F-4D97-AF65-F5344CB8AC3E}">
        <p14:creationId xmlns:p14="http://schemas.microsoft.com/office/powerpoint/2010/main" val="123103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877BCAE-B140-7A4F-B82C-7D5D713B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/>
              <a:t>Tuhan suka orang-orang yang istiqomah</a:t>
            </a:r>
          </a:p>
        </p:txBody>
      </p:sp>
      <p:pic>
        <p:nvPicPr>
          <p:cNvPr id="3" name="Gambar 3">
            <a:extLst>
              <a:ext uri="{FF2B5EF4-FFF2-40B4-BE49-F238E27FC236}">
                <a16:creationId xmlns:a16="http://schemas.microsoft.com/office/drawing/2014/main" id="{E491031E-A6C1-7446-B134-35765D17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97088"/>
            <a:ext cx="4698024" cy="3901232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B0C16EB7-F508-4C48-82E6-33CB40759013}"/>
              </a:ext>
            </a:extLst>
          </p:cNvPr>
          <p:cNvSpPr txBox="1"/>
          <p:nvPr/>
        </p:nvSpPr>
        <p:spPr>
          <a:xfrm>
            <a:off x="6266993" y="2736502"/>
            <a:ext cx="3879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2800"/>
              <a:t>SEHARI PALING MINIM BERTAMBAH 200 FOLLOWERS</a:t>
            </a:r>
          </a:p>
        </p:txBody>
      </p:sp>
    </p:spTree>
    <p:extLst>
      <p:ext uri="{BB962C8B-B14F-4D97-AF65-F5344CB8AC3E}">
        <p14:creationId xmlns:p14="http://schemas.microsoft.com/office/powerpoint/2010/main" val="243915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5E434B15-8B1F-2F43-B287-942A26E5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id-ID"/>
              <a:t>Bisa dibuat tabungan</a:t>
            </a:r>
          </a:p>
        </p:txBody>
      </p:sp>
      <p:pic>
        <p:nvPicPr>
          <p:cNvPr id="5" name="Gambar 5">
            <a:extLst>
              <a:ext uri="{FF2B5EF4-FFF2-40B4-BE49-F238E27FC236}">
                <a16:creationId xmlns:a16="http://schemas.microsoft.com/office/drawing/2014/main" id="{BF516B0E-8B35-4C44-8D85-FF20F6FC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752" y="1478570"/>
            <a:ext cx="3125317" cy="474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7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605FF0-F69D-704F-B7D6-A11EE9C8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id-ID"/>
              <a:t>Matur nuwun</a:t>
            </a:r>
          </a:p>
        </p:txBody>
      </p:sp>
    </p:spTree>
    <p:extLst>
      <p:ext uri="{BB962C8B-B14F-4D97-AF65-F5344CB8AC3E}">
        <p14:creationId xmlns:p14="http://schemas.microsoft.com/office/powerpoint/2010/main" val="213498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ambar 6">
            <a:extLst>
              <a:ext uri="{FF2B5EF4-FFF2-40B4-BE49-F238E27FC236}">
                <a16:creationId xmlns:a16="http://schemas.microsoft.com/office/drawing/2014/main" id="{8D8C6DF0-5AD7-B941-A5B9-0F50F27D3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871" y="1749066"/>
            <a:ext cx="3519616" cy="3362557"/>
          </a:xfrm>
          <a:prstGeom prst="rect">
            <a:avLst/>
          </a:prstGeom>
        </p:spPr>
      </p:pic>
      <p:pic>
        <p:nvPicPr>
          <p:cNvPr id="8" name="Gambar 8">
            <a:extLst>
              <a:ext uri="{FF2B5EF4-FFF2-40B4-BE49-F238E27FC236}">
                <a16:creationId xmlns:a16="http://schemas.microsoft.com/office/drawing/2014/main" id="{A64334CA-8172-364E-96FD-AF11EA03C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487" y="1747721"/>
            <a:ext cx="4481415" cy="3363902"/>
          </a:xfrm>
          <a:prstGeom prst="rect">
            <a:avLst/>
          </a:prstGeom>
        </p:spPr>
      </p:pic>
      <p:sp>
        <p:nvSpPr>
          <p:cNvPr id="10" name="Kotak Teks 9">
            <a:extLst>
              <a:ext uri="{FF2B5EF4-FFF2-40B4-BE49-F238E27FC236}">
                <a16:creationId xmlns:a16="http://schemas.microsoft.com/office/drawing/2014/main" id="{001F8BAC-296C-5941-A639-72EDE5A1CD50}"/>
              </a:ext>
            </a:extLst>
          </p:cNvPr>
          <p:cNvSpPr txBox="1"/>
          <p:nvPr/>
        </p:nvSpPr>
        <p:spPr>
          <a:xfrm rot="10800000" flipV="1">
            <a:off x="2861090" y="5419987"/>
            <a:ext cx="629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/>
              <a:t>Bisakah kita mendapat uang dari sini?</a:t>
            </a:r>
          </a:p>
        </p:txBody>
      </p:sp>
    </p:spTree>
    <p:extLst>
      <p:ext uri="{BB962C8B-B14F-4D97-AF65-F5344CB8AC3E}">
        <p14:creationId xmlns:p14="http://schemas.microsoft.com/office/powerpoint/2010/main" val="229549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2">
            <a:extLst>
              <a:ext uri="{FF2B5EF4-FFF2-40B4-BE49-F238E27FC236}">
                <a16:creationId xmlns:a16="http://schemas.microsoft.com/office/drawing/2014/main" id="{240709CE-1ECD-7944-9AC5-043A8EAD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64" y="1390411"/>
            <a:ext cx="6776420" cy="40771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FA3377EB-39E5-9341-BECE-96BE7D4DEC48}"/>
              </a:ext>
            </a:extLst>
          </p:cNvPr>
          <p:cNvSpPr txBox="1"/>
          <p:nvPr/>
        </p:nvSpPr>
        <p:spPr>
          <a:xfrm>
            <a:off x="8435340" y="3025587"/>
            <a:ext cx="287033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id-ID" sz="2400"/>
              <a:t>Kalo mas sandy bisa</a:t>
            </a:r>
          </a:p>
          <a:p>
            <a:pPr algn="ctr"/>
            <a:r>
              <a:rPr lang="id-ID" sz="2400"/>
              <a:t>Kenapa kita tidak ?</a:t>
            </a:r>
          </a:p>
          <a:p>
            <a:pPr algn="l"/>
            <a:endParaRPr lang="id-ID" sz="2400"/>
          </a:p>
        </p:txBody>
      </p:sp>
    </p:spTree>
    <p:extLst>
      <p:ext uri="{BB962C8B-B14F-4D97-AF65-F5344CB8AC3E}">
        <p14:creationId xmlns:p14="http://schemas.microsoft.com/office/powerpoint/2010/main" val="9999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FD581FA-82A5-5542-88EA-138555B7A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57502"/>
            <a:ext cx="8791575" cy="2387600"/>
          </a:xfrm>
        </p:spPr>
        <p:txBody>
          <a:bodyPr/>
          <a:lstStyle/>
          <a:p>
            <a:pPr algn="ctr"/>
            <a:r>
              <a:rPr lang="id-ID"/>
              <a:t>Gimana caranya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8E5EBAFA-5D0B-4641-86CD-8656E2133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3650936"/>
            <a:ext cx="8791575" cy="165576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id-ID" sz="2800">
                <a:solidFill>
                  <a:schemeClr val="tx1"/>
                </a:solidFill>
              </a:rPr>
              <a:t>Fokus untuk satu koten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id-ID" sz="2800">
                <a:solidFill>
                  <a:schemeClr val="tx1"/>
                </a:solidFill>
              </a:rPr>
              <a:t>Dapatkan followers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id-ID" sz="2800">
                <a:solidFill>
                  <a:schemeClr val="tx1"/>
                </a:solidFill>
              </a:rPr>
              <a:t>Berdoa &amp; istiqomah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id-ID" sz="28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76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2">
            <a:extLst>
              <a:ext uri="{FF2B5EF4-FFF2-40B4-BE49-F238E27FC236}">
                <a16:creationId xmlns:a16="http://schemas.microsoft.com/office/drawing/2014/main" id="{B8244829-AFBD-C649-A7FD-FFD3147A7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511" y="719666"/>
            <a:ext cx="3009489" cy="5418667"/>
          </a:xfrm>
          <a:prstGeom prst="rect">
            <a:avLst/>
          </a:prstGeo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8CC41E19-C0A4-0F48-911A-6478291E2828}"/>
              </a:ext>
            </a:extLst>
          </p:cNvPr>
          <p:cNvSpPr txBox="1"/>
          <p:nvPr/>
        </p:nvSpPr>
        <p:spPr>
          <a:xfrm>
            <a:off x="6872668" y="2070484"/>
            <a:ext cx="30094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4000"/>
              <a:t>Akun yang saya gunakan untuk nuyul </a:t>
            </a:r>
          </a:p>
        </p:txBody>
      </p:sp>
    </p:spTree>
    <p:extLst>
      <p:ext uri="{BB962C8B-B14F-4D97-AF65-F5344CB8AC3E}">
        <p14:creationId xmlns:p14="http://schemas.microsoft.com/office/powerpoint/2010/main" val="92501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2">
            <a:extLst>
              <a:ext uri="{FF2B5EF4-FFF2-40B4-BE49-F238E27FC236}">
                <a16:creationId xmlns:a16="http://schemas.microsoft.com/office/drawing/2014/main" id="{4A45DDC7-02D2-3844-B9DD-4A42CF972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273" y="719666"/>
            <a:ext cx="4000727" cy="5418667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6C188C95-952E-854E-A71B-384181ADF38A}"/>
              </a:ext>
            </a:extLst>
          </p:cNvPr>
          <p:cNvSpPr txBox="1"/>
          <p:nvPr/>
        </p:nvSpPr>
        <p:spPr>
          <a:xfrm>
            <a:off x="6499412" y="1490007"/>
            <a:ext cx="5126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4000"/>
              <a:t>Postingan pertama Sekaligus pertama kali @indo_modified dibuat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C5E6B9C5-345D-A64B-8ED1-2B66BDA140FA}"/>
              </a:ext>
            </a:extLst>
          </p:cNvPr>
          <p:cNvSpPr txBox="1"/>
          <p:nvPr/>
        </p:nvSpPr>
        <p:spPr>
          <a:xfrm>
            <a:off x="6499412" y="3822631"/>
            <a:ext cx="48816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4000"/>
              <a:t>12 november 2018</a:t>
            </a:r>
          </a:p>
          <a:p>
            <a:pPr algn="l"/>
            <a:r>
              <a:rPr lang="id-ID" sz="4000"/>
              <a:t>Sudah hampir 1 tahun berjalan</a:t>
            </a:r>
          </a:p>
        </p:txBody>
      </p:sp>
    </p:spTree>
    <p:extLst>
      <p:ext uri="{BB962C8B-B14F-4D97-AF65-F5344CB8AC3E}">
        <p14:creationId xmlns:p14="http://schemas.microsoft.com/office/powerpoint/2010/main" val="230601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2">
            <a:extLst>
              <a:ext uri="{FF2B5EF4-FFF2-40B4-BE49-F238E27FC236}">
                <a16:creationId xmlns:a16="http://schemas.microsoft.com/office/drawing/2014/main" id="{97A6FED1-ED4E-B244-A8C7-5768A1EC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05" y="719666"/>
            <a:ext cx="3312795" cy="5418667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AB382F0F-0AAC-7A4B-B64C-CF5B1ECA9938}"/>
              </a:ext>
            </a:extLst>
          </p:cNvPr>
          <p:cNvSpPr txBox="1"/>
          <p:nvPr/>
        </p:nvSpPr>
        <p:spPr>
          <a:xfrm>
            <a:off x="6795582" y="2459504"/>
            <a:ext cx="46185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4000"/>
              <a:t>Jumlah jangkauan yang saya dapat saat ini</a:t>
            </a:r>
          </a:p>
        </p:txBody>
      </p:sp>
    </p:spTree>
    <p:extLst>
      <p:ext uri="{BB962C8B-B14F-4D97-AF65-F5344CB8AC3E}">
        <p14:creationId xmlns:p14="http://schemas.microsoft.com/office/powerpoint/2010/main" val="108109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76AF293-678F-F342-945B-1579E7BE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/>
              <a:t>Beberapa iklan yang Sudah bekerjasama</a:t>
            </a:r>
          </a:p>
        </p:txBody>
      </p:sp>
      <p:pic>
        <p:nvPicPr>
          <p:cNvPr id="3" name="Gambar 3">
            <a:extLst>
              <a:ext uri="{FF2B5EF4-FFF2-40B4-BE49-F238E27FC236}">
                <a16:creationId xmlns:a16="http://schemas.microsoft.com/office/drawing/2014/main" id="{E17D0196-6FEF-7F4D-A3EA-5BA1804C3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85" y="1734307"/>
            <a:ext cx="3177721" cy="3302227"/>
          </a:xfrm>
          <a:prstGeom prst="rect">
            <a:avLst/>
          </a:prstGeom>
        </p:spPr>
      </p:pic>
      <p:pic>
        <p:nvPicPr>
          <p:cNvPr id="5" name="Gambar 5">
            <a:extLst>
              <a:ext uri="{FF2B5EF4-FFF2-40B4-BE49-F238E27FC236}">
                <a16:creationId xmlns:a16="http://schemas.microsoft.com/office/drawing/2014/main" id="{DA8B1726-ADB9-7F42-9A16-4A4EBD0D4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770" y="2956993"/>
            <a:ext cx="2787773" cy="3081960"/>
          </a:xfrm>
          <a:prstGeom prst="rect">
            <a:avLst/>
          </a:prstGeom>
        </p:spPr>
      </p:pic>
      <p:pic>
        <p:nvPicPr>
          <p:cNvPr id="7" name="Gambar 7">
            <a:extLst>
              <a:ext uri="{FF2B5EF4-FFF2-40B4-BE49-F238E27FC236}">
                <a16:creationId xmlns:a16="http://schemas.microsoft.com/office/drawing/2014/main" id="{8B216DA0-A0FD-CA4D-AE19-7753101B1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65" y="3611971"/>
            <a:ext cx="2587937" cy="2849125"/>
          </a:xfrm>
          <a:prstGeom prst="rect">
            <a:avLst/>
          </a:prstGeom>
        </p:spPr>
      </p:pic>
      <p:pic>
        <p:nvPicPr>
          <p:cNvPr id="9" name="Gambar 9">
            <a:extLst>
              <a:ext uri="{FF2B5EF4-FFF2-40B4-BE49-F238E27FC236}">
                <a16:creationId xmlns:a16="http://schemas.microsoft.com/office/drawing/2014/main" id="{8BC85C1E-9658-4A46-8645-4EFA322CE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957" y="2956993"/>
            <a:ext cx="3301373" cy="364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8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F2DB380-D39B-C446-91F1-4DF48F78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/>
              <a:t>Harga pasang iklan berapa</a:t>
            </a:r>
          </a:p>
        </p:txBody>
      </p:sp>
      <p:pic>
        <p:nvPicPr>
          <p:cNvPr id="3" name="Gambar 3">
            <a:extLst>
              <a:ext uri="{FF2B5EF4-FFF2-40B4-BE49-F238E27FC236}">
                <a16:creationId xmlns:a16="http://schemas.microsoft.com/office/drawing/2014/main" id="{8854AE28-2A03-DB46-9370-67C3084F1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97" y="3042779"/>
            <a:ext cx="3053259" cy="3141123"/>
          </a:xfrm>
          <a:prstGeom prst="rect">
            <a:avLst/>
          </a:prstGeom>
        </p:spPr>
      </p:pic>
      <p:pic>
        <p:nvPicPr>
          <p:cNvPr id="5" name="Gambar 5">
            <a:extLst>
              <a:ext uri="{FF2B5EF4-FFF2-40B4-BE49-F238E27FC236}">
                <a16:creationId xmlns:a16="http://schemas.microsoft.com/office/drawing/2014/main" id="{60D59558-01FE-F84F-B210-C79641ACA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3042780"/>
            <a:ext cx="4481391" cy="3141123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83A079A1-C62C-6945-B747-99A5F20DEC5E}"/>
              </a:ext>
            </a:extLst>
          </p:cNvPr>
          <p:cNvSpPr txBox="1"/>
          <p:nvPr/>
        </p:nvSpPr>
        <p:spPr>
          <a:xfrm>
            <a:off x="3696557" y="1934783"/>
            <a:ext cx="47957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/>
              <a:t>Kalo saya pasang harga per post</a:t>
            </a:r>
          </a:p>
          <a:p>
            <a:pPr algn="ctr"/>
            <a:r>
              <a:rPr lang="id-ID" sz="2400"/>
              <a:t>2 X jumlah Followers</a:t>
            </a:r>
          </a:p>
          <a:p>
            <a:pPr algn="l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6153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irk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Layar Lebar</PresentationFormat>
  <Slides>13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13</vt:i4>
      </vt:variant>
    </vt:vector>
  </HeadingPairs>
  <TitlesOfParts>
    <vt:vector size="14" baseType="lpstr">
      <vt:lpstr>Sirkuit</vt:lpstr>
      <vt:lpstr>Advertising provider </vt:lpstr>
      <vt:lpstr>Presentasi PowerPoint</vt:lpstr>
      <vt:lpstr>Presentasi PowerPoint</vt:lpstr>
      <vt:lpstr>Gimana caranya</vt:lpstr>
      <vt:lpstr>Presentasi PowerPoint</vt:lpstr>
      <vt:lpstr>Presentasi PowerPoint</vt:lpstr>
      <vt:lpstr>Presentasi PowerPoint</vt:lpstr>
      <vt:lpstr>Beberapa iklan yang Sudah bekerjasama</vt:lpstr>
      <vt:lpstr>Harga pasang iklan berapa</vt:lpstr>
      <vt:lpstr>Hastag sakti Penambang followers</vt:lpstr>
      <vt:lpstr>Tuhan suka orang-orang yang istiqomah</vt:lpstr>
      <vt:lpstr>Bisa dibuat tabungan</vt:lpstr>
      <vt:lpstr>Matur nuwun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Advertising provider </dc:title>
  <dc:creator>Pengguna Tidak dikenal</dc:creator>
  <cp:lastModifiedBy>Pengguna Tidak dikenal</cp:lastModifiedBy>
  <cp:revision>5</cp:revision>
  <dcterms:created xsi:type="dcterms:W3CDTF">2019-10-19T08:06:28Z</dcterms:created>
  <dcterms:modified xsi:type="dcterms:W3CDTF">2019-10-20T15:51:21Z</dcterms:modified>
</cp:coreProperties>
</file>