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Roboto Mon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6" roundtripDataSignature="AMtx7mjPEVOuJSFiQbJdUzcH9gj+HUff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B00719-6C7A-4DE4-B8EB-D68CC474CBB3}">
  <a:tblStyle styleId="{24B00719-6C7A-4DE4-B8EB-D68CC474CBB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Roboto-regular.fntdata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oboto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4.xml"/><Relationship Id="rId33" Type="http://schemas.openxmlformats.org/officeDocument/2006/relationships/font" Target="fonts/RobotoMono-bold.fntdata"/><Relationship Id="rId10" Type="http://schemas.openxmlformats.org/officeDocument/2006/relationships/slide" Target="slides/slide3.xml"/><Relationship Id="rId32" Type="http://schemas.openxmlformats.org/officeDocument/2006/relationships/font" Target="fonts/RobotoMono-regular.fntdata"/><Relationship Id="rId13" Type="http://schemas.openxmlformats.org/officeDocument/2006/relationships/slide" Target="slides/slide6.xml"/><Relationship Id="rId35" Type="http://schemas.openxmlformats.org/officeDocument/2006/relationships/font" Target="fonts/RobotoMono-boldItalic.fntdata"/><Relationship Id="rId12" Type="http://schemas.openxmlformats.org/officeDocument/2006/relationships/slide" Target="slides/slide5.xml"/><Relationship Id="rId34" Type="http://schemas.openxmlformats.org/officeDocument/2006/relationships/font" Target="fonts/RobotoMono-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customschemas.google.com/relationships/presentationmetadata" Target="meta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Audience: general ML audience. A beginner talk but does require some background knowledge on basic ML terminology such as FFNs, batch normalization, automatic differentiation.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7ab20f8a1f52790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7ab20f8a1f52790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ab20f8a1f52790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ab20f8a1f52790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7ab20f8a1f52790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7ab20f8a1f52790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7ab20f8a1f52790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7ab20f8a1f52790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ab20f8a1f52790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7ab20f8a1f52790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b4927bf25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8" name="Google Shape;378;g1b4927bf25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3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">
  <p:cSld name="TITLE_3_1_1_1_2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3"/>
          <p:cNvSpPr txBox="1"/>
          <p:nvPr>
            <p:ph type="title"/>
          </p:nvPr>
        </p:nvSpPr>
        <p:spPr>
          <a:xfrm>
            <a:off x="635000" y="288500"/>
            <a:ext cx="78759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" type="body"/>
          </p:nvPr>
        </p:nvSpPr>
        <p:spPr>
          <a:xfrm>
            <a:off x="635000" y="1059350"/>
            <a:ext cx="7875900" cy="3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3" name="Google Shape;53;p33"/>
          <p:cNvPicPr preferRelativeResize="0"/>
          <p:nvPr/>
        </p:nvPicPr>
        <p:blipFill rotWithShape="1">
          <a:blip r:embed="rId2">
            <a:alphaModFix/>
          </a:blip>
          <a:srcRect b="0" l="0" r="10" t="0"/>
          <a:stretch/>
        </p:blipFill>
        <p:spPr>
          <a:xfrm>
            <a:off x="7297520" y="4579338"/>
            <a:ext cx="1306550" cy="1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CCCCCC"/>
          </p15:clr>
        </p15:guide>
        <p15:guide id="2" pos="2880">
          <p15:clr>
            <a:srgbClr val="CCCCCC"/>
          </p15:clr>
        </p15:guide>
        <p15:guide id="3" orient="horz" pos="2016">
          <p15:clr>
            <a:srgbClr val="4285F4"/>
          </p15:clr>
        </p15:guide>
        <p15:guide id="4" pos="307">
          <p15:clr>
            <a:srgbClr val="4285F4"/>
          </p15:clr>
        </p15:guide>
        <p15:guide id="5" orient="horz" pos="1944">
          <p15:clr>
            <a:srgbClr val="4285F4"/>
          </p15:clr>
        </p15:guide>
        <p15:guide id="6" orient="horz" pos="1782">
          <p15:clr>
            <a:srgbClr val="4285F4"/>
          </p15:clr>
        </p15:guide>
        <p15:guide id="7" orient="horz" pos="1440">
          <p15:clr>
            <a:srgbClr val="4285F4"/>
          </p15:clr>
        </p15:guide>
        <p15:guide id="8" orient="horz" pos="1224">
          <p15:clr>
            <a:srgbClr val="4285F4"/>
          </p15:clr>
        </p15:guide>
        <p15:guide id="9" pos="172">
          <p15:clr>
            <a:srgbClr val="4285F4"/>
          </p15:clr>
        </p15:guide>
        <p15:guide id="10" pos="121">
          <p15:clr>
            <a:srgbClr val="4285F4"/>
          </p15:clr>
        </p15:guide>
        <p15:guide id="11" orient="horz" pos="2803">
          <p15:clr>
            <a:srgbClr val="4285F4"/>
          </p15:clr>
        </p15:guide>
        <p15:guide id="12" orient="horz" pos="2901">
          <p15:clr>
            <a:srgbClr val="4285F4"/>
          </p15:clr>
        </p15:guide>
        <p15:guide id="13" orient="horz" pos="256">
          <p15:clr>
            <a:srgbClr val="FF0000"/>
          </p15:clr>
        </p15:guide>
        <p15:guide id="14" orient="horz" pos="2984">
          <p15:clr>
            <a:srgbClr val="FF0000"/>
          </p15:clr>
        </p15:guide>
        <p15:guide id="15" pos="249">
          <p15:clr>
            <a:srgbClr val="FF0000"/>
          </p15:clr>
        </p15:guide>
        <p15:guide id="16" pos="5503">
          <p15:clr>
            <a:srgbClr val="FF0000"/>
          </p15:clr>
        </p15:guide>
        <p15:guide id="17" pos="687">
          <p15:clr>
            <a:srgbClr val="4285F4"/>
          </p15:clr>
        </p15:guide>
        <p15:guide id="18" pos="3291">
          <p15:clr>
            <a:srgbClr val="4285F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5">
  <p:cSld name="TITLE_5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">
  <p:cSld name="TITLE_3_1_1_1_2_2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635000" y="288500"/>
            <a:ext cx="78759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22"/>
          <p:cNvSpPr txBox="1"/>
          <p:nvPr>
            <p:ph idx="1" type="body"/>
          </p:nvPr>
        </p:nvSpPr>
        <p:spPr>
          <a:xfrm>
            <a:off x="635000" y="1059350"/>
            <a:ext cx="7875900" cy="3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7" name="Google Shape;67;p22"/>
          <p:cNvPicPr preferRelativeResize="0"/>
          <p:nvPr/>
        </p:nvPicPr>
        <p:blipFill rotWithShape="1">
          <a:blip r:embed="rId2">
            <a:alphaModFix/>
          </a:blip>
          <a:srcRect b="0" l="0" r="10" t="0"/>
          <a:stretch/>
        </p:blipFill>
        <p:spPr>
          <a:xfrm>
            <a:off x="7297520" y="4579338"/>
            <a:ext cx="1306550" cy="1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CCCCCC"/>
          </p15:clr>
        </p15:guide>
        <p15:guide id="2" pos="2880">
          <p15:clr>
            <a:srgbClr val="CCCCCC"/>
          </p15:clr>
        </p15:guide>
        <p15:guide id="3" orient="horz" pos="2016">
          <p15:clr>
            <a:srgbClr val="4285F4"/>
          </p15:clr>
        </p15:guide>
        <p15:guide id="4" pos="307">
          <p15:clr>
            <a:srgbClr val="4285F4"/>
          </p15:clr>
        </p15:guide>
        <p15:guide id="5" orient="horz" pos="1944">
          <p15:clr>
            <a:srgbClr val="4285F4"/>
          </p15:clr>
        </p15:guide>
        <p15:guide id="6" orient="horz" pos="1782">
          <p15:clr>
            <a:srgbClr val="4285F4"/>
          </p15:clr>
        </p15:guide>
        <p15:guide id="7" orient="horz" pos="1440">
          <p15:clr>
            <a:srgbClr val="4285F4"/>
          </p15:clr>
        </p15:guide>
        <p15:guide id="8" orient="horz" pos="1224">
          <p15:clr>
            <a:srgbClr val="4285F4"/>
          </p15:clr>
        </p15:guide>
        <p15:guide id="9" pos="172">
          <p15:clr>
            <a:srgbClr val="4285F4"/>
          </p15:clr>
        </p15:guide>
        <p15:guide id="10" pos="121">
          <p15:clr>
            <a:srgbClr val="4285F4"/>
          </p15:clr>
        </p15:guide>
        <p15:guide id="11" orient="horz" pos="2803">
          <p15:clr>
            <a:srgbClr val="4285F4"/>
          </p15:clr>
        </p15:guide>
        <p15:guide id="12" orient="horz" pos="2901">
          <p15:clr>
            <a:srgbClr val="4285F4"/>
          </p15:clr>
        </p15:guide>
        <p15:guide id="13" orient="horz" pos="256">
          <p15:clr>
            <a:srgbClr val="FF0000"/>
          </p15:clr>
        </p15:guide>
        <p15:guide id="14" orient="horz" pos="2984">
          <p15:clr>
            <a:srgbClr val="FF0000"/>
          </p15:clr>
        </p15:guide>
        <p15:guide id="15" pos="249">
          <p15:clr>
            <a:srgbClr val="FF0000"/>
          </p15:clr>
        </p15:guide>
        <p15:guide id="16" pos="5503">
          <p15:clr>
            <a:srgbClr val="FF0000"/>
          </p15:clr>
        </p15:guide>
        <p15:guide id="17" pos="687">
          <p15:clr>
            <a:srgbClr val="4285F4"/>
          </p15:clr>
        </p15:guide>
        <p15:guide id="18" pos="3291">
          <p15:clr>
            <a:srgbClr val="4285F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Pipes">
  <p:cSld name="TITLE_4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35"/>
          <p:cNvPicPr preferRelativeResize="0"/>
          <p:nvPr/>
        </p:nvPicPr>
        <p:blipFill rotWithShape="1">
          <a:blip r:embed="rId2">
            <a:alphaModFix/>
          </a:blip>
          <a:srcRect b="0" l="53750" r="9" t="0"/>
          <a:stretch/>
        </p:blipFill>
        <p:spPr>
          <a:xfrm>
            <a:off x="4914719" y="0"/>
            <a:ext cx="422742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35"/>
          <p:cNvPicPr preferRelativeResize="0"/>
          <p:nvPr/>
        </p:nvPicPr>
        <p:blipFill rotWithShape="1">
          <a:blip r:embed="rId3">
            <a:alphaModFix/>
          </a:blip>
          <a:srcRect b="0" l="0" r="10" t="0"/>
          <a:stretch/>
        </p:blipFill>
        <p:spPr>
          <a:xfrm>
            <a:off x="635097" y="4449912"/>
            <a:ext cx="1306550" cy="1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35"/>
          <p:cNvSpPr txBox="1"/>
          <p:nvPr>
            <p:ph type="title"/>
          </p:nvPr>
        </p:nvSpPr>
        <p:spPr>
          <a:xfrm>
            <a:off x="547351" y="1745250"/>
            <a:ext cx="59070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35"/>
          <p:cNvSpPr txBox="1"/>
          <p:nvPr>
            <p:ph idx="1" type="subTitle"/>
          </p:nvPr>
        </p:nvSpPr>
        <p:spPr>
          <a:xfrm>
            <a:off x="554727" y="2940100"/>
            <a:ext cx="59070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CCCCCC"/>
          </p15:clr>
        </p15:guide>
        <p15:guide id="2" pos="2880">
          <p15:clr>
            <a:srgbClr val="CCCCCC"/>
          </p15:clr>
        </p15:guide>
        <p15:guide id="3" orient="horz" pos="2016">
          <p15:clr>
            <a:srgbClr val="4285F4"/>
          </p15:clr>
        </p15:guide>
        <p15:guide id="4" pos="307">
          <p15:clr>
            <a:srgbClr val="4285F4"/>
          </p15:clr>
        </p15:guide>
        <p15:guide id="5" orient="horz" pos="1944">
          <p15:clr>
            <a:srgbClr val="4285F4"/>
          </p15:clr>
        </p15:guide>
        <p15:guide id="6" orient="horz" pos="1782">
          <p15:clr>
            <a:srgbClr val="4285F4"/>
          </p15:clr>
        </p15:guide>
        <p15:guide id="7" orient="horz" pos="1440">
          <p15:clr>
            <a:srgbClr val="4285F4"/>
          </p15:clr>
        </p15:guide>
        <p15:guide id="8" orient="horz" pos="1224">
          <p15:clr>
            <a:srgbClr val="4285F4"/>
          </p15:clr>
        </p15:guide>
        <p15:guide id="9" pos="172">
          <p15:clr>
            <a:srgbClr val="4285F4"/>
          </p15:clr>
        </p15:guide>
        <p15:guide id="10" pos="121">
          <p15:clr>
            <a:srgbClr val="4285F4"/>
          </p15:clr>
        </p15:guide>
        <p15:guide id="11" orient="horz" pos="2803">
          <p15:clr>
            <a:srgbClr val="4285F4"/>
          </p15:clr>
        </p15:guide>
        <p15:guide id="12" orient="horz" pos="2901">
          <p15:clr>
            <a:srgbClr val="4285F4"/>
          </p15:clr>
        </p15:guide>
        <p15:guide id="13" orient="horz" pos="256">
          <p15:clr>
            <a:srgbClr val="FF0000"/>
          </p15:clr>
        </p15:guide>
        <p15:guide id="14" orient="horz" pos="2984">
          <p15:clr>
            <a:srgbClr val="FF0000"/>
          </p15:clr>
        </p15:guide>
        <p15:guide id="15" pos="249">
          <p15:clr>
            <a:srgbClr val="FF0000"/>
          </p15:clr>
        </p15:guide>
        <p15:guide id="16" pos="5503">
          <p15:clr>
            <a:srgbClr val="FF0000"/>
          </p15:clr>
        </p15:guide>
        <p15:guide id="17" pos="687">
          <p15:clr>
            <a:srgbClr val="4285F4"/>
          </p15:clr>
        </p15:guide>
        <p15:guide id="18" pos="3291">
          <p15:clr>
            <a:srgbClr val="4285F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Neural 1">
  <p:cSld name="TITLE_4_1_1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36"/>
          <p:cNvPicPr preferRelativeResize="0"/>
          <p:nvPr/>
        </p:nvPicPr>
        <p:blipFill rotWithShape="1">
          <a:blip r:embed="rId2">
            <a:alphaModFix/>
          </a:blip>
          <a:srcRect b="9" l="50317" r="9" t="634"/>
          <a:stretch/>
        </p:blipFill>
        <p:spPr>
          <a:xfrm>
            <a:off x="4572000" y="0"/>
            <a:ext cx="4570473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36"/>
          <p:cNvPicPr preferRelativeResize="0"/>
          <p:nvPr/>
        </p:nvPicPr>
        <p:blipFill rotWithShape="1">
          <a:blip r:embed="rId3">
            <a:alphaModFix/>
          </a:blip>
          <a:srcRect b="0" l="0" r="10" t="0"/>
          <a:stretch/>
        </p:blipFill>
        <p:spPr>
          <a:xfrm>
            <a:off x="635097" y="4449912"/>
            <a:ext cx="1306550" cy="1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36"/>
          <p:cNvSpPr txBox="1"/>
          <p:nvPr>
            <p:ph type="title"/>
          </p:nvPr>
        </p:nvSpPr>
        <p:spPr>
          <a:xfrm>
            <a:off x="547351" y="1745250"/>
            <a:ext cx="59070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36"/>
          <p:cNvSpPr txBox="1"/>
          <p:nvPr>
            <p:ph idx="1" type="subTitle"/>
          </p:nvPr>
        </p:nvSpPr>
        <p:spPr>
          <a:xfrm>
            <a:off x="554727" y="2940100"/>
            <a:ext cx="59070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CCCCCC"/>
          </p15:clr>
        </p15:guide>
        <p15:guide id="2" pos="2880">
          <p15:clr>
            <a:srgbClr val="CCCCCC"/>
          </p15:clr>
        </p15:guide>
        <p15:guide id="3" orient="horz" pos="2016">
          <p15:clr>
            <a:srgbClr val="4285F4"/>
          </p15:clr>
        </p15:guide>
        <p15:guide id="4" pos="307">
          <p15:clr>
            <a:srgbClr val="4285F4"/>
          </p15:clr>
        </p15:guide>
        <p15:guide id="5" orient="horz" pos="1944">
          <p15:clr>
            <a:srgbClr val="4285F4"/>
          </p15:clr>
        </p15:guide>
        <p15:guide id="6" orient="horz" pos="1782">
          <p15:clr>
            <a:srgbClr val="4285F4"/>
          </p15:clr>
        </p15:guide>
        <p15:guide id="7" orient="horz" pos="1440">
          <p15:clr>
            <a:srgbClr val="4285F4"/>
          </p15:clr>
        </p15:guide>
        <p15:guide id="8" orient="horz" pos="1224">
          <p15:clr>
            <a:srgbClr val="4285F4"/>
          </p15:clr>
        </p15:guide>
        <p15:guide id="9" pos="172">
          <p15:clr>
            <a:srgbClr val="4285F4"/>
          </p15:clr>
        </p15:guide>
        <p15:guide id="10" pos="121">
          <p15:clr>
            <a:srgbClr val="4285F4"/>
          </p15:clr>
        </p15:guide>
        <p15:guide id="11" orient="horz" pos="2803">
          <p15:clr>
            <a:srgbClr val="4285F4"/>
          </p15:clr>
        </p15:guide>
        <p15:guide id="12" orient="horz" pos="2901">
          <p15:clr>
            <a:srgbClr val="4285F4"/>
          </p15:clr>
        </p15:guide>
        <p15:guide id="13" orient="horz" pos="256">
          <p15:clr>
            <a:srgbClr val="FF0000"/>
          </p15:clr>
        </p15:guide>
        <p15:guide id="14" orient="horz" pos="2984">
          <p15:clr>
            <a:srgbClr val="FF0000"/>
          </p15:clr>
        </p15:guide>
        <p15:guide id="15" pos="249">
          <p15:clr>
            <a:srgbClr val="FF0000"/>
          </p15:clr>
        </p15:guide>
        <p15:guide id="16" pos="5503">
          <p15:clr>
            <a:srgbClr val="FF0000"/>
          </p15:clr>
        </p15:guide>
        <p15:guide id="17" pos="687">
          <p15:clr>
            <a:srgbClr val="4285F4"/>
          </p15:clr>
        </p15:guide>
        <p15:guide id="18" pos="3291">
          <p15:clr>
            <a:srgbClr val="4285F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Neural 2">
  <p:cSld name="TITLE_4_1_1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6" y="0"/>
            <a:ext cx="9142147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37"/>
          <p:cNvPicPr preferRelativeResize="0"/>
          <p:nvPr/>
        </p:nvPicPr>
        <p:blipFill rotWithShape="1">
          <a:blip r:embed="rId3">
            <a:alphaModFix/>
          </a:blip>
          <a:srcRect b="0" l="0" r="10" t="0"/>
          <a:stretch/>
        </p:blipFill>
        <p:spPr>
          <a:xfrm>
            <a:off x="635097" y="4449912"/>
            <a:ext cx="1306550" cy="1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7"/>
          <p:cNvSpPr txBox="1"/>
          <p:nvPr>
            <p:ph type="title"/>
          </p:nvPr>
        </p:nvSpPr>
        <p:spPr>
          <a:xfrm>
            <a:off x="547351" y="1745250"/>
            <a:ext cx="59070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37"/>
          <p:cNvSpPr txBox="1"/>
          <p:nvPr>
            <p:ph idx="1" type="subTitle"/>
          </p:nvPr>
        </p:nvSpPr>
        <p:spPr>
          <a:xfrm>
            <a:off x="554727" y="2940100"/>
            <a:ext cx="59070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CCCCCC"/>
          </p15:clr>
        </p15:guide>
        <p15:guide id="2" pos="2880">
          <p15:clr>
            <a:srgbClr val="CCCCCC"/>
          </p15:clr>
        </p15:guide>
        <p15:guide id="3" orient="horz" pos="2016">
          <p15:clr>
            <a:srgbClr val="4285F4"/>
          </p15:clr>
        </p15:guide>
        <p15:guide id="4" pos="307">
          <p15:clr>
            <a:srgbClr val="4285F4"/>
          </p15:clr>
        </p15:guide>
        <p15:guide id="5" orient="horz" pos="1944">
          <p15:clr>
            <a:srgbClr val="4285F4"/>
          </p15:clr>
        </p15:guide>
        <p15:guide id="6" orient="horz" pos="1782">
          <p15:clr>
            <a:srgbClr val="4285F4"/>
          </p15:clr>
        </p15:guide>
        <p15:guide id="7" orient="horz" pos="1440">
          <p15:clr>
            <a:srgbClr val="4285F4"/>
          </p15:clr>
        </p15:guide>
        <p15:guide id="8" orient="horz" pos="1224">
          <p15:clr>
            <a:srgbClr val="4285F4"/>
          </p15:clr>
        </p15:guide>
        <p15:guide id="9" pos="172">
          <p15:clr>
            <a:srgbClr val="4285F4"/>
          </p15:clr>
        </p15:guide>
        <p15:guide id="10" pos="121">
          <p15:clr>
            <a:srgbClr val="4285F4"/>
          </p15:clr>
        </p15:guide>
        <p15:guide id="11" orient="horz" pos="2803">
          <p15:clr>
            <a:srgbClr val="4285F4"/>
          </p15:clr>
        </p15:guide>
        <p15:guide id="12" orient="horz" pos="2901">
          <p15:clr>
            <a:srgbClr val="4285F4"/>
          </p15:clr>
        </p15:guide>
        <p15:guide id="13" orient="horz" pos="256">
          <p15:clr>
            <a:srgbClr val="FF0000"/>
          </p15:clr>
        </p15:guide>
        <p15:guide id="14" orient="horz" pos="2984">
          <p15:clr>
            <a:srgbClr val="FF0000"/>
          </p15:clr>
        </p15:guide>
        <p15:guide id="15" pos="249">
          <p15:clr>
            <a:srgbClr val="FF0000"/>
          </p15:clr>
        </p15:guide>
        <p15:guide id="16" pos="5503">
          <p15:clr>
            <a:srgbClr val="FF0000"/>
          </p15:clr>
        </p15:guide>
        <p15:guide id="17" pos="687">
          <p15:clr>
            <a:srgbClr val="4285F4"/>
          </p15:clr>
        </p15:guide>
        <p15:guide id="18" pos="3291">
          <p15:clr>
            <a:srgbClr val="4285F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Neural 3">
  <p:cSld name="TITLE_4_1_1_1_1_2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6" y="0"/>
            <a:ext cx="9142147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38"/>
          <p:cNvPicPr preferRelativeResize="0"/>
          <p:nvPr/>
        </p:nvPicPr>
        <p:blipFill rotWithShape="1">
          <a:blip r:embed="rId3">
            <a:alphaModFix/>
          </a:blip>
          <a:srcRect b="0" l="0" r="10" t="0"/>
          <a:stretch/>
        </p:blipFill>
        <p:spPr>
          <a:xfrm>
            <a:off x="635097" y="4449912"/>
            <a:ext cx="1306550" cy="1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8"/>
          <p:cNvSpPr txBox="1"/>
          <p:nvPr>
            <p:ph type="title"/>
          </p:nvPr>
        </p:nvSpPr>
        <p:spPr>
          <a:xfrm>
            <a:off x="547351" y="1745250"/>
            <a:ext cx="59070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38"/>
          <p:cNvSpPr txBox="1"/>
          <p:nvPr>
            <p:ph idx="1" type="subTitle"/>
          </p:nvPr>
        </p:nvSpPr>
        <p:spPr>
          <a:xfrm>
            <a:off x="554727" y="2940100"/>
            <a:ext cx="59070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CCCCCC"/>
          </p15:clr>
        </p15:guide>
        <p15:guide id="2" pos="2880">
          <p15:clr>
            <a:srgbClr val="CCCCCC"/>
          </p15:clr>
        </p15:guide>
        <p15:guide id="3" orient="horz" pos="2016">
          <p15:clr>
            <a:srgbClr val="4285F4"/>
          </p15:clr>
        </p15:guide>
        <p15:guide id="4" pos="307">
          <p15:clr>
            <a:srgbClr val="4285F4"/>
          </p15:clr>
        </p15:guide>
        <p15:guide id="5" orient="horz" pos="1944">
          <p15:clr>
            <a:srgbClr val="4285F4"/>
          </p15:clr>
        </p15:guide>
        <p15:guide id="6" orient="horz" pos="1782">
          <p15:clr>
            <a:srgbClr val="4285F4"/>
          </p15:clr>
        </p15:guide>
        <p15:guide id="7" orient="horz" pos="1440">
          <p15:clr>
            <a:srgbClr val="4285F4"/>
          </p15:clr>
        </p15:guide>
        <p15:guide id="8" orient="horz" pos="1224">
          <p15:clr>
            <a:srgbClr val="4285F4"/>
          </p15:clr>
        </p15:guide>
        <p15:guide id="9" pos="172">
          <p15:clr>
            <a:srgbClr val="4285F4"/>
          </p15:clr>
        </p15:guide>
        <p15:guide id="10" pos="121">
          <p15:clr>
            <a:srgbClr val="4285F4"/>
          </p15:clr>
        </p15:guide>
        <p15:guide id="11" orient="horz" pos="2803">
          <p15:clr>
            <a:srgbClr val="4285F4"/>
          </p15:clr>
        </p15:guide>
        <p15:guide id="12" orient="horz" pos="2901">
          <p15:clr>
            <a:srgbClr val="4285F4"/>
          </p15:clr>
        </p15:guide>
        <p15:guide id="13" orient="horz" pos="256">
          <p15:clr>
            <a:srgbClr val="FF0000"/>
          </p15:clr>
        </p15:guide>
        <p15:guide id="14" orient="horz" pos="2984">
          <p15:clr>
            <a:srgbClr val="FF0000"/>
          </p15:clr>
        </p15:guide>
        <p15:guide id="15" pos="249">
          <p15:clr>
            <a:srgbClr val="FF0000"/>
          </p15:clr>
        </p15:guide>
        <p15:guide id="16" pos="5503">
          <p15:clr>
            <a:srgbClr val="FF0000"/>
          </p15:clr>
        </p15:guide>
        <p15:guide id="17" pos="687">
          <p15:clr>
            <a:srgbClr val="4285F4"/>
          </p15:clr>
        </p15:guide>
        <p15:guide id="18" pos="3291">
          <p15:clr>
            <a:srgbClr val="4285F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Image">
  <p:cSld name="TITLE_4_1_1_1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9"/>
          <p:cNvSpPr/>
          <p:nvPr/>
        </p:nvSpPr>
        <p:spPr>
          <a:xfrm>
            <a:off x="4613700" y="0"/>
            <a:ext cx="4530600" cy="51435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39"/>
          <p:cNvPicPr preferRelativeResize="0"/>
          <p:nvPr/>
        </p:nvPicPr>
        <p:blipFill rotWithShape="1">
          <a:blip r:embed="rId2">
            <a:alphaModFix/>
          </a:blip>
          <a:srcRect b="0" l="0" r="10" t="0"/>
          <a:stretch/>
        </p:blipFill>
        <p:spPr>
          <a:xfrm>
            <a:off x="635097" y="4449912"/>
            <a:ext cx="1306550" cy="1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9"/>
          <p:cNvSpPr txBox="1"/>
          <p:nvPr>
            <p:ph type="title"/>
          </p:nvPr>
        </p:nvSpPr>
        <p:spPr>
          <a:xfrm>
            <a:off x="547351" y="1745250"/>
            <a:ext cx="59070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39"/>
          <p:cNvSpPr txBox="1"/>
          <p:nvPr>
            <p:ph idx="1" type="subTitle"/>
          </p:nvPr>
        </p:nvSpPr>
        <p:spPr>
          <a:xfrm>
            <a:off x="554727" y="2940100"/>
            <a:ext cx="59070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CCCCCC"/>
          </p15:clr>
        </p15:guide>
        <p15:guide id="2" pos="2880">
          <p15:clr>
            <a:srgbClr val="CCCCCC"/>
          </p15:clr>
        </p15:guide>
        <p15:guide id="3" orient="horz" pos="2016">
          <p15:clr>
            <a:srgbClr val="4285F4"/>
          </p15:clr>
        </p15:guide>
        <p15:guide id="4" pos="307">
          <p15:clr>
            <a:srgbClr val="4285F4"/>
          </p15:clr>
        </p15:guide>
        <p15:guide id="5" orient="horz" pos="1944">
          <p15:clr>
            <a:srgbClr val="4285F4"/>
          </p15:clr>
        </p15:guide>
        <p15:guide id="6" orient="horz" pos="1782">
          <p15:clr>
            <a:srgbClr val="4285F4"/>
          </p15:clr>
        </p15:guide>
        <p15:guide id="7" orient="horz" pos="1440">
          <p15:clr>
            <a:srgbClr val="4285F4"/>
          </p15:clr>
        </p15:guide>
        <p15:guide id="8" orient="horz" pos="1224">
          <p15:clr>
            <a:srgbClr val="4285F4"/>
          </p15:clr>
        </p15:guide>
        <p15:guide id="9" pos="172">
          <p15:clr>
            <a:srgbClr val="4285F4"/>
          </p15:clr>
        </p15:guide>
        <p15:guide id="10" pos="121">
          <p15:clr>
            <a:srgbClr val="4285F4"/>
          </p15:clr>
        </p15:guide>
        <p15:guide id="11" orient="horz" pos="2803">
          <p15:clr>
            <a:srgbClr val="4285F4"/>
          </p15:clr>
        </p15:guide>
        <p15:guide id="12" orient="horz" pos="2901">
          <p15:clr>
            <a:srgbClr val="4285F4"/>
          </p15:clr>
        </p15:guide>
        <p15:guide id="13" orient="horz" pos="256">
          <p15:clr>
            <a:srgbClr val="FF0000"/>
          </p15:clr>
        </p15:guide>
        <p15:guide id="14" orient="horz" pos="2984">
          <p15:clr>
            <a:srgbClr val="FF0000"/>
          </p15:clr>
        </p15:guide>
        <p15:guide id="15" pos="249">
          <p15:clr>
            <a:srgbClr val="FF0000"/>
          </p15:clr>
        </p15:guide>
        <p15:guide id="16" pos="5503">
          <p15:clr>
            <a:srgbClr val="FF0000"/>
          </p15:clr>
        </p15:guide>
        <p15:guide id="17" pos="687">
          <p15:clr>
            <a:srgbClr val="4285F4"/>
          </p15:clr>
        </p15:guide>
        <p15:guide id="18" pos="3291">
          <p15:clr>
            <a:srgbClr val="4285F4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_3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40"/>
          <p:cNvPicPr preferRelativeResize="0"/>
          <p:nvPr/>
        </p:nvPicPr>
        <p:blipFill rotWithShape="1">
          <a:blip r:embed="rId2">
            <a:alphaModFix/>
          </a:blip>
          <a:srcRect b="0" l="0" r="10" t="0"/>
          <a:stretch/>
        </p:blipFill>
        <p:spPr>
          <a:xfrm>
            <a:off x="7297520" y="4579338"/>
            <a:ext cx="1306550" cy="1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40"/>
          <p:cNvSpPr txBox="1"/>
          <p:nvPr>
            <p:ph idx="1" type="subTitle"/>
          </p:nvPr>
        </p:nvSpPr>
        <p:spPr>
          <a:xfrm>
            <a:off x="3509018" y="890250"/>
            <a:ext cx="48666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40"/>
          <p:cNvSpPr txBox="1"/>
          <p:nvPr>
            <p:ph type="title"/>
          </p:nvPr>
        </p:nvSpPr>
        <p:spPr>
          <a:xfrm>
            <a:off x="632098" y="791350"/>
            <a:ext cx="1994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40"/>
          <p:cNvSpPr txBox="1"/>
          <p:nvPr>
            <p:ph idx="2" type="subTitle"/>
          </p:nvPr>
        </p:nvSpPr>
        <p:spPr>
          <a:xfrm>
            <a:off x="3509018" y="1536718"/>
            <a:ext cx="48666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40"/>
          <p:cNvSpPr txBox="1"/>
          <p:nvPr>
            <p:ph idx="3" type="subTitle"/>
          </p:nvPr>
        </p:nvSpPr>
        <p:spPr>
          <a:xfrm>
            <a:off x="3509018" y="2183193"/>
            <a:ext cx="48666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40"/>
          <p:cNvSpPr txBox="1"/>
          <p:nvPr>
            <p:ph idx="4" type="subTitle"/>
          </p:nvPr>
        </p:nvSpPr>
        <p:spPr>
          <a:xfrm>
            <a:off x="3509018" y="2829668"/>
            <a:ext cx="48666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40"/>
          <p:cNvSpPr txBox="1"/>
          <p:nvPr>
            <p:ph idx="5" type="subTitle"/>
          </p:nvPr>
        </p:nvSpPr>
        <p:spPr>
          <a:xfrm>
            <a:off x="3509018" y="3409375"/>
            <a:ext cx="48666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40"/>
          <p:cNvSpPr txBox="1"/>
          <p:nvPr>
            <p:ph idx="6" type="subTitle"/>
          </p:nvPr>
        </p:nvSpPr>
        <p:spPr>
          <a:xfrm>
            <a:off x="3940000" y="834125"/>
            <a:ext cx="48666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40"/>
          <p:cNvSpPr txBox="1"/>
          <p:nvPr>
            <p:ph idx="7" type="subTitle"/>
          </p:nvPr>
        </p:nvSpPr>
        <p:spPr>
          <a:xfrm>
            <a:off x="3940000" y="1489954"/>
            <a:ext cx="4866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40"/>
          <p:cNvSpPr txBox="1"/>
          <p:nvPr>
            <p:ph idx="8" type="subTitle"/>
          </p:nvPr>
        </p:nvSpPr>
        <p:spPr>
          <a:xfrm>
            <a:off x="3940000" y="2117526"/>
            <a:ext cx="4866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40"/>
          <p:cNvSpPr txBox="1"/>
          <p:nvPr>
            <p:ph idx="9" type="subTitle"/>
          </p:nvPr>
        </p:nvSpPr>
        <p:spPr>
          <a:xfrm>
            <a:off x="3940000" y="2754727"/>
            <a:ext cx="4866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40"/>
          <p:cNvSpPr txBox="1"/>
          <p:nvPr>
            <p:ph idx="13" type="subTitle"/>
          </p:nvPr>
        </p:nvSpPr>
        <p:spPr>
          <a:xfrm>
            <a:off x="3940000" y="3391824"/>
            <a:ext cx="4866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CCCCCC"/>
          </p15:clr>
        </p15:guide>
        <p15:guide id="2" pos="2880">
          <p15:clr>
            <a:srgbClr val="CCCCCC"/>
          </p15:clr>
        </p15:guide>
        <p15:guide id="3" orient="horz" pos="2016">
          <p15:clr>
            <a:srgbClr val="4285F4"/>
          </p15:clr>
        </p15:guide>
        <p15:guide id="4" pos="307">
          <p15:clr>
            <a:srgbClr val="4285F4"/>
          </p15:clr>
        </p15:guide>
        <p15:guide id="5" orient="horz" pos="1944">
          <p15:clr>
            <a:srgbClr val="4285F4"/>
          </p15:clr>
        </p15:guide>
        <p15:guide id="6" orient="horz" pos="1782">
          <p15:clr>
            <a:srgbClr val="4285F4"/>
          </p15:clr>
        </p15:guide>
        <p15:guide id="7" orient="horz" pos="1440">
          <p15:clr>
            <a:srgbClr val="4285F4"/>
          </p15:clr>
        </p15:guide>
        <p15:guide id="8" orient="horz" pos="1224">
          <p15:clr>
            <a:srgbClr val="4285F4"/>
          </p15:clr>
        </p15:guide>
        <p15:guide id="9" pos="172">
          <p15:clr>
            <a:srgbClr val="4285F4"/>
          </p15:clr>
        </p15:guide>
        <p15:guide id="10" pos="121">
          <p15:clr>
            <a:srgbClr val="4285F4"/>
          </p15:clr>
        </p15:guide>
        <p15:guide id="11" orient="horz" pos="2803">
          <p15:clr>
            <a:srgbClr val="4285F4"/>
          </p15:clr>
        </p15:guide>
        <p15:guide id="12" orient="horz" pos="2901">
          <p15:clr>
            <a:srgbClr val="4285F4"/>
          </p15:clr>
        </p15:guide>
        <p15:guide id="13" orient="horz" pos="256">
          <p15:clr>
            <a:srgbClr val="FF0000"/>
          </p15:clr>
        </p15:guide>
        <p15:guide id="14" orient="horz" pos="2984">
          <p15:clr>
            <a:srgbClr val="FF0000"/>
          </p15:clr>
        </p15:guide>
        <p15:guide id="15" pos="249">
          <p15:clr>
            <a:srgbClr val="FF0000"/>
          </p15:clr>
        </p15:guide>
        <p15:guide id="16" pos="5503">
          <p15:clr>
            <a:srgbClr val="FF0000"/>
          </p15:clr>
        </p15:guide>
        <p15:guide id="17" pos="687">
          <p15:clr>
            <a:srgbClr val="4285F4"/>
          </p15:clr>
        </p15:guide>
        <p15:guide id="18" pos="3291">
          <p15:clr>
            <a:srgbClr val="4285F4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Color Block">
  <p:cSld name="TITLE_3_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1"/>
          <p:cNvSpPr/>
          <p:nvPr/>
        </p:nvSpPr>
        <p:spPr>
          <a:xfrm>
            <a:off x="3581350" y="0"/>
            <a:ext cx="55626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41"/>
          <p:cNvPicPr preferRelativeResize="0"/>
          <p:nvPr/>
        </p:nvPicPr>
        <p:blipFill rotWithShape="1">
          <a:blip r:embed="rId2">
            <a:alphaModFix/>
          </a:blip>
          <a:srcRect b="0" l="0" r="10" t="0"/>
          <a:stretch/>
        </p:blipFill>
        <p:spPr>
          <a:xfrm>
            <a:off x="7297520" y="4579338"/>
            <a:ext cx="1306550" cy="1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41"/>
          <p:cNvSpPr txBox="1"/>
          <p:nvPr>
            <p:ph idx="1" type="subTitle"/>
          </p:nvPr>
        </p:nvSpPr>
        <p:spPr>
          <a:xfrm>
            <a:off x="4088225" y="890250"/>
            <a:ext cx="42873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41"/>
          <p:cNvSpPr txBox="1"/>
          <p:nvPr>
            <p:ph type="title"/>
          </p:nvPr>
        </p:nvSpPr>
        <p:spPr>
          <a:xfrm>
            <a:off x="632098" y="1959150"/>
            <a:ext cx="1994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41"/>
          <p:cNvSpPr txBox="1"/>
          <p:nvPr>
            <p:ph idx="2" type="subTitle"/>
          </p:nvPr>
        </p:nvSpPr>
        <p:spPr>
          <a:xfrm>
            <a:off x="4088225" y="1536718"/>
            <a:ext cx="42873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41"/>
          <p:cNvSpPr txBox="1"/>
          <p:nvPr>
            <p:ph idx="3" type="subTitle"/>
          </p:nvPr>
        </p:nvSpPr>
        <p:spPr>
          <a:xfrm>
            <a:off x="4088225" y="2183193"/>
            <a:ext cx="42873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41"/>
          <p:cNvSpPr txBox="1"/>
          <p:nvPr>
            <p:ph idx="4" type="subTitle"/>
          </p:nvPr>
        </p:nvSpPr>
        <p:spPr>
          <a:xfrm>
            <a:off x="4088225" y="2829668"/>
            <a:ext cx="42873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41"/>
          <p:cNvSpPr txBox="1"/>
          <p:nvPr>
            <p:ph idx="5" type="subTitle"/>
          </p:nvPr>
        </p:nvSpPr>
        <p:spPr>
          <a:xfrm>
            <a:off x="4088225" y="3409375"/>
            <a:ext cx="42873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41"/>
          <p:cNvSpPr txBox="1"/>
          <p:nvPr>
            <p:ph idx="6" type="subTitle"/>
          </p:nvPr>
        </p:nvSpPr>
        <p:spPr>
          <a:xfrm>
            <a:off x="4572000" y="834125"/>
            <a:ext cx="42345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41"/>
          <p:cNvSpPr txBox="1"/>
          <p:nvPr>
            <p:ph idx="7" type="subTitle"/>
          </p:nvPr>
        </p:nvSpPr>
        <p:spPr>
          <a:xfrm>
            <a:off x="4572000" y="1489954"/>
            <a:ext cx="42345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41"/>
          <p:cNvSpPr txBox="1"/>
          <p:nvPr>
            <p:ph idx="8" type="subTitle"/>
          </p:nvPr>
        </p:nvSpPr>
        <p:spPr>
          <a:xfrm>
            <a:off x="4572000" y="2117527"/>
            <a:ext cx="42345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41"/>
          <p:cNvSpPr txBox="1"/>
          <p:nvPr>
            <p:ph idx="9" type="subTitle"/>
          </p:nvPr>
        </p:nvSpPr>
        <p:spPr>
          <a:xfrm>
            <a:off x="4572000" y="2754727"/>
            <a:ext cx="42345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41"/>
          <p:cNvSpPr txBox="1"/>
          <p:nvPr>
            <p:ph idx="13" type="subTitle"/>
          </p:nvPr>
        </p:nvSpPr>
        <p:spPr>
          <a:xfrm>
            <a:off x="4572000" y="3391825"/>
            <a:ext cx="42345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CCCCCC"/>
          </p15:clr>
        </p15:guide>
        <p15:guide id="2" pos="2880">
          <p15:clr>
            <a:srgbClr val="CCCCCC"/>
          </p15:clr>
        </p15:guide>
        <p15:guide id="3" orient="horz" pos="2016">
          <p15:clr>
            <a:srgbClr val="4285F4"/>
          </p15:clr>
        </p15:guide>
        <p15:guide id="4" pos="307">
          <p15:clr>
            <a:srgbClr val="4285F4"/>
          </p15:clr>
        </p15:guide>
        <p15:guide id="5" orient="horz" pos="1944">
          <p15:clr>
            <a:srgbClr val="4285F4"/>
          </p15:clr>
        </p15:guide>
        <p15:guide id="6" orient="horz" pos="1782">
          <p15:clr>
            <a:srgbClr val="4285F4"/>
          </p15:clr>
        </p15:guide>
        <p15:guide id="7" orient="horz" pos="1440">
          <p15:clr>
            <a:srgbClr val="4285F4"/>
          </p15:clr>
        </p15:guide>
        <p15:guide id="8" orient="horz" pos="1224">
          <p15:clr>
            <a:srgbClr val="4285F4"/>
          </p15:clr>
        </p15:guide>
        <p15:guide id="9" pos="172">
          <p15:clr>
            <a:srgbClr val="4285F4"/>
          </p15:clr>
        </p15:guide>
        <p15:guide id="10" pos="121">
          <p15:clr>
            <a:srgbClr val="4285F4"/>
          </p15:clr>
        </p15:guide>
        <p15:guide id="11" orient="horz" pos="2803">
          <p15:clr>
            <a:srgbClr val="4285F4"/>
          </p15:clr>
        </p15:guide>
        <p15:guide id="12" orient="horz" pos="2901">
          <p15:clr>
            <a:srgbClr val="4285F4"/>
          </p15:clr>
        </p15:guide>
        <p15:guide id="13" orient="horz" pos="256">
          <p15:clr>
            <a:srgbClr val="FF0000"/>
          </p15:clr>
        </p15:guide>
        <p15:guide id="14" orient="horz" pos="2984">
          <p15:clr>
            <a:srgbClr val="FF0000"/>
          </p15:clr>
        </p15:guide>
        <p15:guide id="15" pos="249">
          <p15:clr>
            <a:srgbClr val="FF0000"/>
          </p15:clr>
        </p15:guide>
        <p15:guide id="16" pos="5503">
          <p15:clr>
            <a:srgbClr val="FF0000"/>
          </p15:clr>
        </p15:guide>
        <p15:guide id="17" pos="687">
          <p15:clr>
            <a:srgbClr val="4285F4"/>
          </p15:clr>
        </p15:guide>
        <p15:guide id="18" pos="3291">
          <p15:clr>
            <a:srgbClr val="4285F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">
  <p:cSld name="TITLE_3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2"/>
          <p:cNvSpPr/>
          <p:nvPr/>
        </p:nvSpPr>
        <p:spPr>
          <a:xfrm>
            <a:off x="150" y="0"/>
            <a:ext cx="9144000" cy="51435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42"/>
          <p:cNvPicPr preferRelativeResize="0"/>
          <p:nvPr/>
        </p:nvPicPr>
        <p:blipFill rotWithShape="1">
          <a:blip r:embed="rId2">
            <a:alphaModFix/>
          </a:blip>
          <a:srcRect b="0" l="0" r="10" t="0"/>
          <a:stretch/>
        </p:blipFill>
        <p:spPr>
          <a:xfrm>
            <a:off x="7297520" y="4579338"/>
            <a:ext cx="1306550" cy="1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42"/>
          <p:cNvSpPr txBox="1"/>
          <p:nvPr>
            <p:ph idx="1" type="subTitle"/>
          </p:nvPr>
        </p:nvSpPr>
        <p:spPr>
          <a:xfrm>
            <a:off x="632094" y="612500"/>
            <a:ext cx="68481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42"/>
          <p:cNvSpPr txBox="1"/>
          <p:nvPr>
            <p:ph type="title"/>
          </p:nvPr>
        </p:nvSpPr>
        <p:spPr>
          <a:xfrm>
            <a:off x="632098" y="1184851"/>
            <a:ext cx="5822400" cy="17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CCCCCC"/>
          </p15:clr>
        </p15:guide>
        <p15:guide id="2" pos="2880">
          <p15:clr>
            <a:srgbClr val="CCCCCC"/>
          </p15:clr>
        </p15:guide>
        <p15:guide id="3" orient="horz" pos="2016">
          <p15:clr>
            <a:srgbClr val="4285F4"/>
          </p15:clr>
        </p15:guide>
        <p15:guide id="4" pos="307">
          <p15:clr>
            <a:srgbClr val="4285F4"/>
          </p15:clr>
        </p15:guide>
        <p15:guide id="5" orient="horz" pos="1944">
          <p15:clr>
            <a:srgbClr val="4285F4"/>
          </p15:clr>
        </p15:guide>
        <p15:guide id="6" orient="horz" pos="1782">
          <p15:clr>
            <a:srgbClr val="4285F4"/>
          </p15:clr>
        </p15:guide>
        <p15:guide id="7" orient="horz" pos="1440">
          <p15:clr>
            <a:srgbClr val="4285F4"/>
          </p15:clr>
        </p15:guide>
        <p15:guide id="8" orient="horz" pos="1224">
          <p15:clr>
            <a:srgbClr val="4285F4"/>
          </p15:clr>
        </p15:guide>
        <p15:guide id="9" pos="172">
          <p15:clr>
            <a:srgbClr val="4285F4"/>
          </p15:clr>
        </p15:guide>
        <p15:guide id="10" pos="121">
          <p15:clr>
            <a:srgbClr val="4285F4"/>
          </p15:clr>
        </p15:guide>
        <p15:guide id="11" orient="horz" pos="2803">
          <p15:clr>
            <a:srgbClr val="4285F4"/>
          </p15:clr>
        </p15:guide>
        <p15:guide id="12" orient="horz" pos="2901">
          <p15:clr>
            <a:srgbClr val="4285F4"/>
          </p15:clr>
        </p15:guide>
        <p15:guide id="13" orient="horz" pos="256">
          <p15:clr>
            <a:srgbClr val="FF0000"/>
          </p15:clr>
        </p15:guide>
        <p15:guide id="14" orient="horz" pos="2984">
          <p15:clr>
            <a:srgbClr val="FF0000"/>
          </p15:clr>
        </p15:guide>
        <p15:guide id="15" pos="249">
          <p15:clr>
            <a:srgbClr val="FF0000"/>
          </p15:clr>
        </p15:guide>
        <p15:guide id="16" pos="5503">
          <p15:clr>
            <a:srgbClr val="FF0000"/>
          </p15:clr>
        </p15:guide>
        <p15:guide id="17" pos="687">
          <p15:clr>
            <a:srgbClr val="4285F4"/>
          </p15:clr>
        </p15:guide>
        <p15:guide id="18" pos="3291">
          <p15:clr>
            <a:srgbClr val="4285F4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Square">
  <p:cSld name="TITLE_3_1_4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43"/>
          <p:cNvPicPr preferRelativeResize="0"/>
          <p:nvPr/>
        </p:nvPicPr>
        <p:blipFill rotWithShape="1">
          <a:blip r:embed="rId2">
            <a:alphaModFix/>
          </a:blip>
          <a:srcRect b="0" l="0" r="10" t="0"/>
          <a:stretch/>
        </p:blipFill>
        <p:spPr>
          <a:xfrm>
            <a:off x="7297520" y="4579338"/>
            <a:ext cx="1306550" cy="1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43"/>
          <p:cNvSpPr txBox="1"/>
          <p:nvPr>
            <p:ph idx="1" type="subTitle"/>
          </p:nvPr>
        </p:nvSpPr>
        <p:spPr>
          <a:xfrm>
            <a:off x="632094" y="612500"/>
            <a:ext cx="68481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43"/>
          <p:cNvSpPr txBox="1"/>
          <p:nvPr>
            <p:ph type="title"/>
          </p:nvPr>
        </p:nvSpPr>
        <p:spPr>
          <a:xfrm>
            <a:off x="632098" y="1184851"/>
            <a:ext cx="5822400" cy="17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38" name="Google Shape;138;p43"/>
          <p:cNvPicPr preferRelativeResize="0"/>
          <p:nvPr/>
        </p:nvPicPr>
        <p:blipFill rotWithShape="1">
          <a:blip r:embed="rId3">
            <a:alphaModFix/>
          </a:blip>
          <a:srcRect b="36281" l="70587" r="0" t="0"/>
          <a:stretch/>
        </p:blipFill>
        <p:spPr>
          <a:xfrm>
            <a:off x="6454500" y="-525"/>
            <a:ext cx="2689497" cy="32779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CCCCCC"/>
          </p15:clr>
        </p15:guide>
        <p15:guide id="2" pos="2880">
          <p15:clr>
            <a:srgbClr val="CCCCCC"/>
          </p15:clr>
        </p15:guide>
        <p15:guide id="3" orient="horz" pos="2016">
          <p15:clr>
            <a:srgbClr val="4285F4"/>
          </p15:clr>
        </p15:guide>
        <p15:guide id="4" pos="307">
          <p15:clr>
            <a:srgbClr val="4285F4"/>
          </p15:clr>
        </p15:guide>
        <p15:guide id="5" orient="horz" pos="1944">
          <p15:clr>
            <a:srgbClr val="4285F4"/>
          </p15:clr>
        </p15:guide>
        <p15:guide id="6" orient="horz" pos="1782">
          <p15:clr>
            <a:srgbClr val="4285F4"/>
          </p15:clr>
        </p15:guide>
        <p15:guide id="7" orient="horz" pos="1440">
          <p15:clr>
            <a:srgbClr val="4285F4"/>
          </p15:clr>
        </p15:guide>
        <p15:guide id="8" orient="horz" pos="1224">
          <p15:clr>
            <a:srgbClr val="4285F4"/>
          </p15:clr>
        </p15:guide>
        <p15:guide id="9" pos="172">
          <p15:clr>
            <a:srgbClr val="4285F4"/>
          </p15:clr>
        </p15:guide>
        <p15:guide id="10" pos="121">
          <p15:clr>
            <a:srgbClr val="4285F4"/>
          </p15:clr>
        </p15:guide>
        <p15:guide id="11" orient="horz" pos="2803">
          <p15:clr>
            <a:srgbClr val="4285F4"/>
          </p15:clr>
        </p15:guide>
        <p15:guide id="12" orient="horz" pos="2901">
          <p15:clr>
            <a:srgbClr val="4285F4"/>
          </p15:clr>
        </p15:guide>
        <p15:guide id="13" orient="horz" pos="256">
          <p15:clr>
            <a:srgbClr val="FF0000"/>
          </p15:clr>
        </p15:guide>
        <p15:guide id="14" orient="horz" pos="2984">
          <p15:clr>
            <a:srgbClr val="FF0000"/>
          </p15:clr>
        </p15:guide>
        <p15:guide id="15" pos="249">
          <p15:clr>
            <a:srgbClr val="FF0000"/>
          </p15:clr>
        </p15:guide>
        <p15:guide id="16" pos="5503">
          <p15:clr>
            <a:srgbClr val="FF0000"/>
          </p15:clr>
        </p15:guide>
        <p15:guide id="17" pos="687">
          <p15:clr>
            <a:srgbClr val="4285F4"/>
          </p15:clr>
        </p15:guide>
        <p15:guide id="18" pos="3291">
          <p15:clr>
            <a:srgbClr val="4285F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Image">
  <p:cSld name="TITLE_3_1_4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44"/>
          <p:cNvPicPr preferRelativeResize="0"/>
          <p:nvPr/>
        </p:nvPicPr>
        <p:blipFill rotWithShape="1">
          <a:blip r:embed="rId2">
            <a:alphaModFix/>
          </a:blip>
          <a:srcRect b="0" l="62066" r="0" t="0"/>
          <a:stretch/>
        </p:blipFill>
        <p:spPr>
          <a:xfrm>
            <a:off x="5675324" y="-525"/>
            <a:ext cx="3468673" cy="514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44"/>
          <p:cNvPicPr preferRelativeResize="0"/>
          <p:nvPr/>
        </p:nvPicPr>
        <p:blipFill rotWithShape="1">
          <a:blip r:embed="rId3">
            <a:alphaModFix/>
          </a:blip>
          <a:srcRect b="0" l="0" r="10" t="0"/>
          <a:stretch/>
        </p:blipFill>
        <p:spPr>
          <a:xfrm>
            <a:off x="7297520" y="4579338"/>
            <a:ext cx="1306550" cy="1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44"/>
          <p:cNvSpPr txBox="1"/>
          <p:nvPr>
            <p:ph idx="1" type="subTitle"/>
          </p:nvPr>
        </p:nvSpPr>
        <p:spPr>
          <a:xfrm>
            <a:off x="632094" y="1168481"/>
            <a:ext cx="68481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0" sz="22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44"/>
          <p:cNvSpPr txBox="1"/>
          <p:nvPr>
            <p:ph type="title"/>
          </p:nvPr>
        </p:nvSpPr>
        <p:spPr>
          <a:xfrm>
            <a:off x="632099" y="1673784"/>
            <a:ext cx="3522600" cy="17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CCCCCC"/>
          </p15:clr>
        </p15:guide>
        <p15:guide id="2" pos="2880">
          <p15:clr>
            <a:srgbClr val="CCCCCC"/>
          </p15:clr>
        </p15:guide>
        <p15:guide id="3" orient="horz" pos="2016">
          <p15:clr>
            <a:srgbClr val="4285F4"/>
          </p15:clr>
        </p15:guide>
        <p15:guide id="4" pos="307">
          <p15:clr>
            <a:srgbClr val="4285F4"/>
          </p15:clr>
        </p15:guide>
        <p15:guide id="5" orient="horz" pos="1944">
          <p15:clr>
            <a:srgbClr val="4285F4"/>
          </p15:clr>
        </p15:guide>
        <p15:guide id="6" orient="horz" pos="1782">
          <p15:clr>
            <a:srgbClr val="4285F4"/>
          </p15:clr>
        </p15:guide>
        <p15:guide id="7" orient="horz" pos="1440">
          <p15:clr>
            <a:srgbClr val="4285F4"/>
          </p15:clr>
        </p15:guide>
        <p15:guide id="8" orient="horz" pos="1224">
          <p15:clr>
            <a:srgbClr val="4285F4"/>
          </p15:clr>
        </p15:guide>
        <p15:guide id="9" pos="172">
          <p15:clr>
            <a:srgbClr val="4285F4"/>
          </p15:clr>
        </p15:guide>
        <p15:guide id="10" pos="121">
          <p15:clr>
            <a:srgbClr val="4285F4"/>
          </p15:clr>
        </p15:guide>
        <p15:guide id="11" orient="horz" pos="2803">
          <p15:clr>
            <a:srgbClr val="4285F4"/>
          </p15:clr>
        </p15:guide>
        <p15:guide id="12" orient="horz" pos="2901">
          <p15:clr>
            <a:srgbClr val="4285F4"/>
          </p15:clr>
        </p15:guide>
        <p15:guide id="13" orient="horz" pos="256">
          <p15:clr>
            <a:srgbClr val="FF0000"/>
          </p15:clr>
        </p15:guide>
        <p15:guide id="14" orient="horz" pos="2984">
          <p15:clr>
            <a:srgbClr val="FF0000"/>
          </p15:clr>
        </p15:guide>
        <p15:guide id="15" pos="249">
          <p15:clr>
            <a:srgbClr val="FF0000"/>
          </p15:clr>
        </p15:guide>
        <p15:guide id="16" pos="5503">
          <p15:clr>
            <a:srgbClr val="FF0000"/>
          </p15:clr>
        </p15:guide>
        <p15:guide id="17" pos="687">
          <p15:clr>
            <a:srgbClr val="4285F4"/>
          </p15:clr>
        </p15:guide>
        <p15:guide id="18" pos="3291">
          <p15:clr>
            <a:srgbClr val="4285F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 Left Aligned">
  <p:cSld name="TITLE_3_1_3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45"/>
          <p:cNvPicPr preferRelativeResize="0"/>
          <p:nvPr/>
        </p:nvPicPr>
        <p:blipFill rotWithShape="1">
          <a:blip r:embed="rId2">
            <a:alphaModFix/>
          </a:blip>
          <a:srcRect b="0" l="0" r="10" t="0"/>
          <a:stretch/>
        </p:blipFill>
        <p:spPr>
          <a:xfrm>
            <a:off x="7297520" y="4579338"/>
            <a:ext cx="1306550" cy="1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45"/>
          <p:cNvSpPr txBox="1"/>
          <p:nvPr>
            <p:ph idx="1" type="subTitle"/>
          </p:nvPr>
        </p:nvSpPr>
        <p:spPr>
          <a:xfrm>
            <a:off x="632100" y="2479080"/>
            <a:ext cx="68481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AA0A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45"/>
          <p:cNvSpPr txBox="1"/>
          <p:nvPr>
            <p:ph type="title"/>
          </p:nvPr>
        </p:nvSpPr>
        <p:spPr>
          <a:xfrm>
            <a:off x="632100" y="1676855"/>
            <a:ext cx="72741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45"/>
          <p:cNvSpPr txBox="1"/>
          <p:nvPr>
            <p:ph idx="2" type="subTitle"/>
          </p:nvPr>
        </p:nvSpPr>
        <p:spPr>
          <a:xfrm>
            <a:off x="632100" y="2752630"/>
            <a:ext cx="68481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AA0A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45"/>
          <p:cNvSpPr txBox="1"/>
          <p:nvPr>
            <p:ph idx="3" type="subTitle"/>
          </p:nvPr>
        </p:nvSpPr>
        <p:spPr>
          <a:xfrm>
            <a:off x="632100" y="3026180"/>
            <a:ext cx="68481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AA0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AA0A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AA0A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AA0A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AA0A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AA0A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AA0A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AA0A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AA0A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CCCCCC"/>
          </p15:clr>
        </p15:guide>
        <p15:guide id="2" pos="2880">
          <p15:clr>
            <a:srgbClr val="CCCCCC"/>
          </p15:clr>
        </p15:guide>
        <p15:guide id="3" orient="horz" pos="2016">
          <p15:clr>
            <a:srgbClr val="4285F4"/>
          </p15:clr>
        </p15:guide>
        <p15:guide id="4" pos="307">
          <p15:clr>
            <a:srgbClr val="4285F4"/>
          </p15:clr>
        </p15:guide>
        <p15:guide id="5" orient="horz" pos="1944">
          <p15:clr>
            <a:srgbClr val="4285F4"/>
          </p15:clr>
        </p15:guide>
        <p15:guide id="6" orient="horz" pos="1782">
          <p15:clr>
            <a:srgbClr val="4285F4"/>
          </p15:clr>
        </p15:guide>
        <p15:guide id="7" orient="horz" pos="1440">
          <p15:clr>
            <a:srgbClr val="4285F4"/>
          </p15:clr>
        </p15:guide>
        <p15:guide id="8" orient="horz" pos="1224">
          <p15:clr>
            <a:srgbClr val="4285F4"/>
          </p15:clr>
        </p15:guide>
        <p15:guide id="9" pos="172">
          <p15:clr>
            <a:srgbClr val="4285F4"/>
          </p15:clr>
        </p15:guide>
        <p15:guide id="10" pos="121">
          <p15:clr>
            <a:srgbClr val="4285F4"/>
          </p15:clr>
        </p15:guide>
        <p15:guide id="11" orient="horz" pos="2803">
          <p15:clr>
            <a:srgbClr val="4285F4"/>
          </p15:clr>
        </p15:guide>
        <p15:guide id="12" orient="horz" pos="2901">
          <p15:clr>
            <a:srgbClr val="4285F4"/>
          </p15:clr>
        </p15:guide>
        <p15:guide id="13" orient="horz" pos="256">
          <p15:clr>
            <a:srgbClr val="FF0000"/>
          </p15:clr>
        </p15:guide>
        <p15:guide id="14" orient="horz" pos="2984">
          <p15:clr>
            <a:srgbClr val="FF0000"/>
          </p15:clr>
        </p15:guide>
        <p15:guide id="15" pos="249">
          <p15:clr>
            <a:srgbClr val="FF0000"/>
          </p15:clr>
        </p15:guide>
        <p15:guide id="16" pos="5503">
          <p15:clr>
            <a:srgbClr val="FF0000"/>
          </p15:clr>
        </p15:guide>
        <p15:guide id="17" pos="687">
          <p15:clr>
            <a:srgbClr val="4285F4"/>
          </p15:clr>
        </p15:guide>
        <p15:guide id="18" pos="3291">
          <p15:clr>
            <a:srgbClr val="4285F4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 Square">
  <p:cSld name="TITLE_3_1_3_2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46"/>
          <p:cNvPicPr preferRelativeResize="0"/>
          <p:nvPr/>
        </p:nvPicPr>
        <p:blipFill rotWithShape="1">
          <a:blip r:embed="rId2">
            <a:alphaModFix/>
          </a:blip>
          <a:srcRect b="36281" l="70587" r="0" t="0"/>
          <a:stretch/>
        </p:blipFill>
        <p:spPr>
          <a:xfrm>
            <a:off x="6454500" y="-525"/>
            <a:ext cx="2689497" cy="3277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46"/>
          <p:cNvPicPr preferRelativeResize="0"/>
          <p:nvPr/>
        </p:nvPicPr>
        <p:blipFill rotWithShape="1">
          <a:blip r:embed="rId3">
            <a:alphaModFix/>
          </a:blip>
          <a:srcRect b="0" l="0" r="10" t="0"/>
          <a:stretch/>
        </p:blipFill>
        <p:spPr>
          <a:xfrm>
            <a:off x="7297520" y="4579338"/>
            <a:ext cx="1306550" cy="1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6"/>
          <p:cNvSpPr txBox="1"/>
          <p:nvPr>
            <p:ph idx="1" type="subTitle"/>
          </p:nvPr>
        </p:nvSpPr>
        <p:spPr>
          <a:xfrm>
            <a:off x="632100" y="2479080"/>
            <a:ext cx="68481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AA0A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46"/>
          <p:cNvSpPr txBox="1"/>
          <p:nvPr>
            <p:ph type="title"/>
          </p:nvPr>
        </p:nvSpPr>
        <p:spPr>
          <a:xfrm>
            <a:off x="632100" y="1676855"/>
            <a:ext cx="72741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46"/>
          <p:cNvSpPr txBox="1"/>
          <p:nvPr>
            <p:ph idx="2" type="subTitle"/>
          </p:nvPr>
        </p:nvSpPr>
        <p:spPr>
          <a:xfrm>
            <a:off x="632100" y="2752630"/>
            <a:ext cx="68481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AA0A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46"/>
          <p:cNvSpPr txBox="1"/>
          <p:nvPr>
            <p:ph idx="3" type="subTitle"/>
          </p:nvPr>
        </p:nvSpPr>
        <p:spPr>
          <a:xfrm>
            <a:off x="632100" y="3026180"/>
            <a:ext cx="68481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AA0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AA0A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AA0A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AA0A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AA0A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AA0A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AA0A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AA0A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AA0A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CCCCCC"/>
          </p15:clr>
        </p15:guide>
        <p15:guide id="2" pos="2880">
          <p15:clr>
            <a:srgbClr val="CCCCCC"/>
          </p15:clr>
        </p15:guide>
        <p15:guide id="3" orient="horz" pos="2016">
          <p15:clr>
            <a:srgbClr val="4285F4"/>
          </p15:clr>
        </p15:guide>
        <p15:guide id="4" pos="307">
          <p15:clr>
            <a:srgbClr val="4285F4"/>
          </p15:clr>
        </p15:guide>
        <p15:guide id="5" orient="horz" pos="1944">
          <p15:clr>
            <a:srgbClr val="4285F4"/>
          </p15:clr>
        </p15:guide>
        <p15:guide id="6" orient="horz" pos="1782">
          <p15:clr>
            <a:srgbClr val="4285F4"/>
          </p15:clr>
        </p15:guide>
        <p15:guide id="7" orient="horz" pos="1440">
          <p15:clr>
            <a:srgbClr val="4285F4"/>
          </p15:clr>
        </p15:guide>
        <p15:guide id="8" orient="horz" pos="1224">
          <p15:clr>
            <a:srgbClr val="4285F4"/>
          </p15:clr>
        </p15:guide>
        <p15:guide id="9" pos="172">
          <p15:clr>
            <a:srgbClr val="4285F4"/>
          </p15:clr>
        </p15:guide>
        <p15:guide id="10" pos="121">
          <p15:clr>
            <a:srgbClr val="4285F4"/>
          </p15:clr>
        </p15:guide>
        <p15:guide id="11" orient="horz" pos="2803">
          <p15:clr>
            <a:srgbClr val="4285F4"/>
          </p15:clr>
        </p15:guide>
        <p15:guide id="12" orient="horz" pos="2901">
          <p15:clr>
            <a:srgbClr val="4285F4"/>
          </p15:clr>
        </p15:guide>
        <p15:guide id="13" orient="horz" pos="256">
          <p15:clr>
            <a:srgbClr val="FF0000"/>
          </p15:clr>
        </p15:guide>
        <p15:guide id="14" orient="horz" pos="2984">
          <p15:clr>
            <a:srgbClr val="FF0000"/>
          </p15:clr>
        </p15:guide>
        <p15:guide id="15" pos="249">
          <p15:clr>
            <a:srgbClr val="FF0000"/>
          </p15:clr>
        </p15:guide>
        <p15:guide id="16" pos="5503">
          <p15:clr>
            <a:srgbClr val="FF0000"/>
          </p15:clr>
        </p15:guide>
        <p15:guide id="17" pos="687">
          <p15:clr>
            <a:srgbClr val="4285F4"/>
          </p15:clr>
        </p15:guide>
        <p15:guide id="18" pos="3291">
          <p15:clr>
            <a:srgbClr val="4285F4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 Center">
  <p:cSld name="TITLE_3_1_3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47"/>
          <p:cNvPicPr preferRelativeResize="0"/>
          <p:nvPr/>
        </p:nvPicPr>
        <p:blipFill rotWithShape="1">
          <a:blip r:embed="rId2">
            <a:alphaModFix/>
          </a:blip>
          <a:srcRect b="0" l="0" r="10" t="0"/>
          <a:stretch/>
        </p:blipFill>
        <p:spPr>
          <a:xfrm>
            <a:off x="7297520" y="4579338"/>
            <a:ext cx="1306550" cy="1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47"/>
          <p:cNvSpPr txBox="1"/>
          <p:nvPr>
            <p:ph idx="1" type="subTitle"/>
          </p:nvPr>
        </p:nvSpPr>
        <p:spPr>
          <a:xfrm>
            <a:off x="934950" y="2479080"/>
            <a:ext cx="68481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AA0A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47"/>
          <p:cNvSpPr txBox="1"/>
          <p:nvPr>
            <p:ph type="title"/>
          </p:nvPr>
        </p:nvSpPr>
        <p:spPr>
          <a:xfrm>
            <a:off x="934950" y="1676855"/>
            <a:ext cx="72741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Google Shape;165;p47"/>
          <p:cNvSpPr txBox="1"/>
          <p:nvPr>
            <p:ph idx="2" type="subTitle"/>
          </p:nvPr>
        </p:nvSpPr>
        <p:spPr>
          <a:xfrm>
            <a:off x="934950" y="2752630"/>
            <a:ext cx="68481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AA0A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" name="Google Shape;166;p47"/>
          <p:cNvSpPr txBox="1"/>
          <p:nvPr>
            <p:ph idx="3" type="subTitle"/>
          </p:nvPr>
        </p:nvSpPr>
        <p:spPr>
          <a:xfrm>
            <a:off x="934950" y="3026180"/>
            <a:ext cx="68481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AA0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AA0A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AA0A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AA0A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AA0A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AA0A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AA0A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AA0A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9AA0A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CCCCCC"/>
          </p15:clr>
        </p15:guide>
        <p15:guide id="2" pos="2880">
          <p15:clr>
            <a:srgbClr val="CCCCCC"/>
          </p15:clr>
        </p15:guide>
        <p15:guide id="3" orient="horz" pos="2016">
          <p15:clr>
            <a:srgbClr val="4285F4"/>
          </p15:clr>
        </p15:guide>
        <p15:guide id="4" pos="307">
          <p15:clr>
            <a:srgbClr val="4285F4"/>
          </p15:clr>
        </p15:guide>
        <p15:guide id="5" orient="horz" pos="1944">
          <p15:clr>
            <a:srgbClr val="4285F4"/>
          </p15:clr>
        </p15:guide>
        <p15:guide id="6" orient="horz" pos="1782">
          <p15:clr>
            <a:srgbClr val="4285F4"/>
          </p15:clr>
        </p15:guide>
        <p15:guide id="7" orient="horz" pos="1440">
          <p15:clr>
            <a:srgbClr val="4285F4"/>
          </p15:clr>
        </p15:guide>
        <p15:guide id="8" orient="horz" pos="1224">
          <p15:clr>
            <a:srgbClr val="4285F4"/>
          </p15:clr>
        </p15:guide>
        <p15:guide id="9" pos="172">
          <p15:clr>
            <a:srgbClr val="4285F4"/>
          </p15:clr>
        </p15:guide>
        <p15:guide id="10" pos="121">
          <p15:clr>
            <a:srgbClr val="4285F4"/>
          </p15:clr>
        </p15:guide>
        <p15:guide id="11" orient="horz" pos="2803">
          <p15:clr>
            <a:srgbClr val="4285F4"/>
          </p15:clr>
        </p15:guide>
        <p15:guide id="12" orient="horz" pos="2901">
          <p15:clr>
            <a:srgbClr val="4285F4"/>
          </p15:clr>
        </p15:guide>
        <p15:guide id="13" orient="horz" pos="256">
          <p15:clr>
            <a:srgbClr val="FF0000"/>
          </p15:clr>
        </p15:guide>
        <p15:guide id="14" orient="horz" pos="2984">
          <p15:clr>
            <a:srgbClr val="FF0000"/>
          </p15:clr>
        </p15:guide>
        <p15:guide id="15" pos="249">
          <p15:clr>
            <a:srgbClr val="FF0000"/>
          </p15:clr>
        </p15:guide>
        <p15:guide id="16" pos="5503">
          <p15:clr>
            <a:srgbClr val="FF0000"/>
          </p15:clr>
        </p15:guide>
        <p15:guide id="17" pos="687">
          <p15:clr>
            <a:srgbClr val="4285F4"/>
          </p15:clr>
        </p15:guide>
        <p15:guide id="18" pos="3291">
          <p15:clr>
            <a:srgbClr val="4285F4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with Image">
  <p:cSld name="TITLE_3_1_2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8"/>
          <p:cNvSpPr/>
          <p:nvPr/>
        </p:nvSpPr>
        <p:spPr>
          <a:xfrm>
            <a:off x="6006375" y="0"/>
            <a:ext cx="3137400" cy="51435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48"/>
          <p:cNvPicPr preferRelativeResize="0"/>
          <p:nvPr/>
        </p:nvPicPr>
        <p:blipFill rotWithShape="1">
          <a:blip r:embed="rId2">
            <a:alphaModFix/>
          </a:blip>
          <a:srcRect b="0" l="0" r="10" t="0"/>
          <a:stretch/>
        </p:blipFill>
        <p:spPr>
          <a:xfrm>
            <a:off x="7297520" y="4579338"/>
            <a:ext cx="1306550" cy="1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8"/>
          <p:cNvSpPr txBox="1"/>
          <p:nvPr>
            <p:ph idx="1" type="subTitle"/>
          </p:nvPr>
        </p:nvSpPr>
        <p:spPr>
          <a:xfrm>
            <a:off x="632094" y="612500"/>
            <a:ext cx="68481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Google Shape;172;p48"/>
          <p:cNvSpPr txBox="1"/>
          <p:nvPr>
            <p:ph type="title"/>
          </p:nvPr>
        </p:nvSpPr>
        <p:spPr>
          <a:xfrm>
            <a:off x="632098" y="1184851"/>
            <a:ext cx="5822400" cy="17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3" name="Google Shape;173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CCCCCC"/>
          </p15:clr>
        </p15:guide>
        <p15:guide id="2" pos="2880">
          <p15:clr>
            <a:srgbClr val="CCCCCC"/>
          </p15:clr>
        </p15:guide>
        <p15:guide id="3" orient="horz" pos="2016">
          <p15:clr>
            <a:srgbClr val="4285F4"/>
          </p15:clr>
        </p15:guide>
        <p15:guide id="4" pos="307">
          <p15:clr>
            <a:srgbClr val="4285F4"/>
          </p15:clr>
        </p15:guide>
        <p15:guide id="5" orient="horz" pos="1944">
          <p15:clr>
            <a:srgbClr val="4285F4"/>
          </p15:clr>
        </p15:guide>
        <p15:guide id="6" orient="horz" pos="1782">
          <p15:clr>
            <a:srgbClr val="4285F4"/>
          </p15:clr>
        </p15:guide>
        <p15:guide id="7" orient="horz" pos="1440">
          <p15:clr>
            <a:srgbClr val="4285F4"/>
          </p15:clr>
        </p15:guide>
        <p15:guide id="8" orient="horz" pos="1224">
          <p15:clr>
            <a:srgbClr val="4285F4"/>
          </p15:clr>
        </p15:guide>
        <p15:guide id="9" pos="172">
          <p15:clr>
            <a:srgbClr val="4285F4"/>
          </p15:clr>
        </p15:guide>
        <p15:guide id="10" pos="121">
          <p15:clr>
            <a:srgbClr val="4285F4"/>
          </p15:clr>
        </p15:guide>
        <p15:guide id="11" orient="horz" pos="2803">
          <p15:clr>
            <a:srgbClr val="4285F4"/>
          </p15:clr>
        </p15:guide>
        <p15:guide id="12" orient="horz" pos="2901">
          <p15:clr>
            <a:srgbClr val="4285F4"/>
          </p15:clr>
        </p15:guide>
        <p15:guide id="13" orient="horz" pos="256">
          <p15:clr>
            <a:srgbClr val="FF0000"/>
          </p15:clr>
        </p15:guide>
        <p15:guide id="14" orient="horz" pos="2984">
          <p15:clr>
            <a:srgbClr val="FF0000"/>
          </p15:clr>
        </p15:guide>
        <p15:guide id="15" pos="249">
          <p15:clr>
            <a:srgbClr val="FF0000"/>
          </p15:clr>
        </p15:guide>
        <p15:guide id="16" pos="5503">
          <p15:clr>
            <a:srgbClr val="FF0000"/>
          </p15:clr>
        </p15:guide>
        <p15:guide id="17" pos="687">
          <p15:clr>
            <a:srgbClr val="4285F4"/>
          </p15:clr>
        </p15:guide>
        <p15:guide id="18" pos="3291">
          <p15:clr>
            <a:srgbClr val="4285F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Left Image Right">
  <p:cSld name="TITLE_3_1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9"/>
          <p:cNvSpPr/>
          <p:nvPr/>
        </p:nvSpPr>
        <p:spPr>
          <a:xfrm>
            <a:off x="4464600" y="0"/>
            <a:ext cx="4679700" cy="51435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9"/>
          <p:cNvSpPr txBox="1"/>
          <p:nvPr>
            <p:ph type="title"/>
          </p:nvPr>
        </p:nvSpPr>
        <p:spPr>
          <a:xfrm>
            <a:off x="631175" y="923175"/>
            <a:ext cx="31437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p49"/>
          <p:cNvSpPr txBox="1"/>
          <p:nvPr>
            <p:ph idx="1" type="body"/>
          </p:nvPr>
        </p:nvSpPr>
        <p:spPr>
          <a:xfrm>
            <a:off x="631177" y="2030850"/>
            <a:ext cx="2649900" cy="21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78" name="Google Shape;178;p49"/>
          <p:cNvPicPr preferRelativeResize="0"/>
          <p:nvPr/>
        </p:nvPicPr>
        <p:blipFill rotWithShape="1">
          <a:blip r:embed="rId2">
            <a:alphaModFix/>
          </a:blip>
          <a:srcRect b="0" l="0" r="10" t="0"/>
          <a:stretch/>
        </p:blipFill>
        <p:spPr>
          <a:xfrm>
            <a:off x="7297520" y="4579338"/>
            <a:ext cx="1306550" cy="1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CCCCCC"/>
          </p15:clr>
        </p15:guide>
        <p15:guide id="2" pos="2880">
          <p15:clr>
            <a:srgbClr val="CCCCCC"/>
          </p15:clr>
        </p15:guide>
        <p15:guide id="3" orient="horz" pos="2016">
          <p15:clr>
            <a:srgbClr val="4285F4"/>
          </p15:clr>
        </p15:guide>
        <p15:guide id="4" pos="307">
          <p15:clr>
            <a:srgbClr val="4285F4"/>
          </p15:clr>
        </p15:guide>
        <p15:guide id="5" orient="horz" pos="1944">
          <p15:clr>
            <a:srgbClr val="4285F4"/>
          </p15:clr>
        </p15:guide>
        <p15:guide id="6" orient="horz" pos="1782">
          <p15:clr>
            <a:srgbClr val="4285F4"/>
          </p15:clr>
        </p15:guide>
        <p15:guide id="7" orient="horz" pos="1440">
          <p15:clr>
            <a:srgbClr val="4285F4"/>
          </p15:clr>
        </p15:guide>
        <p15:guide id="8" orient="horz" pos="1224">
          <p15:clr>
            <a:srgbClr val="4285F4"/>
          </p15:clr>
        </p15:guide>
        <p15:guide id="9" pos="172">
          <p15:clr>
            <a:srgbClr val="4285F4"/>
          </p15:clr>
        </p15:guide>
        <p15:guide id="10" pos="121">
          <p15:clr>
            <a:srgbClr val="4285F4"/>
          </p15:clr>
        </p15:guide>
        <p15:guide id="11" orient="horz" pos="2803">
          <p15:clr>
            <a:srgbClr val="4285F4"/>
          </p15:clr>
        </p15:guide>
        <p15:guide id="12" orient="horz" pos="2901">
          <p15:clr>
            <a:srgbClr val="4285F4"/>
          </p15:clr>
        </p15:guide>
        <p15:guide id="13" orient="horz" pos="256">
          <p15:clr>
            <a:srgbClr val="FF0000"/>
          </p15:clr>
        </p15:guide>
        <p15:guide id="14" orient="horz" pos="2984">
          <p15:clr>
            <a:srgbClr val="FF0000"/>
          </p15:clr>
        </p15:guide>
        <p15:guide id="15" pos="249">
          <p15:clr>
            <a:srgbClr val="FF0000"/>
          </p15:clr>
        </p15:guide>
        <p15:guide id="16" pos="5503">
          <p15:clr>
            <a:srgbClr val="FF0000"/>
          </p15:clr>
        </p15:guide>
        <p15:guide id="17" pos="687">
          <p15:clr>
            <a:srgbClr val="4285F4"/>
          </p15:clr>
        </p15:guide>
        <p15:guide id="18" pos="3291">
          <p15:clr>
            <a:srgbClr val="4285F4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Left Image Right with caption">
  <p:cSld name="TITLE_3_1_1_2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0"/>
          <p:cNvSpPr/>
          <p:nvPr/>
        </p:nvSpPr>
        <p:spPr>
          <a:xfrm>
            <a:off x="4464600" y="0"/>
            <a:ext cx="4679700" cy="51435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0"/>
          <p:cNvSpPr txBox="1"/>
          <p:nvPr>
            <p:ph type="title"/>
          </p:nvPr>
        </p:nvSpPr>
        <p:spPr>
          <a:xfrm>
            <a:off x="631175" y="923175"/>
            <a:ext cx="31437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Google Shape;183;p50"/>
          <p:cNvSpPr txBox="1"/>
          <p:nvPr>
            <p:ph idx="1" type="body"/>
          </p:nvPr>
        </p:nvSpPr>
        <p:spPr>
          <a:xfrm>
            <a:off x="631177" y="2030850"/>
            <a:ext cx="2649900" cy="21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84" name="Google Shape;184;p50"/>
          <p:cNvPicPr preferRelativeResize="0"/>
          <p:nvPr/>
        </p:nvPicPr>
        <p:blipFill rotWithShape="1">
          <a:blip r:embed="rId2">
            <a:alphaModFix/>
          </a:blip>
          <a:srcRect b="0" l="0" r="10" t="0"/>
          <a:stretch/>
        </p:blipFill>
        <p:spPr>
          <a:xfrm>
            <a:off x="7297520" y="4579338"/>
            <a:ext cx="1306550" cy="1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50"/>
          <p:cNvSpPr/>
          <p:nvPr/>
        </p:nvSpPr>
        <p:spPr>
          <a:xfrm>
            <a:off x="5269650" y="751200"/>
            <a:ext cx="3069600" cy="3069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0"/>
          <p:cNvSpPr txBox="1"/>
          <p:nvPr>
            <p:ph idx="2" type="title"/>
          </p:nvPr>
        </p:nvSpPr>
        <p:spPr>
          <a:xfrm>
            <a:off x="5269650" y="3820800"/>
            <a:ext cx="31437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AA0A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Google Shape;187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CCCCCC"/>
          </p15:clr>
        </p15:guide>
        <p15:guide id="2" pos="2880">
          <p15:clr>
            <a:srgbClr val="CCCCCC"/>
          </p15:clr>
        </p15:guide>
        <p15:guide id="3" orient="horz" pos="2016">
          <p15:clr>
            <a:srgbClr val="4285F4"/>
          </p15:clr>
        </p15:guide>
        <p15:guide id="4" pos="307">
          <p15:clr>
            <a:srgbClr val="4285F4"/>
          </p15:clr>
        </p15:guide>
        <p15:guide id="5" orient="horz" pos="1944">
          <p15:clr>
            <a:srgbClr val="4285F4"/>
          </p15:clr>
        </p15:guide>
        <p15:guide id="6" orient="horz" pos="1782">
          <p15:clr>
            <a:srgbClr val="4285F4"/>
          </p15:clr>
        </p15:guide>
        <p15:guide id="7" orient="horz" pos="1440">
          <p15:clr>
            <a:srgbClr val="4285F4"/>
          </p15:clr>
        </p15:guide>
        <p15:guide id="8" orient="horz" pos="1224">
          <p15:clr>
            <a:srgbClr val="4285F4"/>
          </p15:clr>
        </p15:guide>
        <p15:guide id="9" pos="172">
          <p15:clr>
            <a:srgbClr val="4285F4"/>
          </p15:clr>
        </p15:guide>
        <p15:guide id="10" pos="121">
          <p15:clr>
            <a:srgbClr val="4285F4"/>
          </p15:clr>
        </p15:guide>
        <p15:guide id="11" orient="horz" pos="2803">
          <p15:clr>
            <a:srgbClr val="4285F4"/>
          </p15:clr>
        </p15:guide>
        <p15:guide id="12" orient="horz" pos="2901">
          <p15:clr>
            <a:srgbClr val="4285F4"/>
          </p15:clr>
        </p15:guide>
        <p15:guide id="13" orient="horz" pos="256">
          <p15:clr>
            <a:srgbClr val="FF0000"/>
          </p15:clr>
        </p15:guide>
        <p15:guide id="14" orient="horz" pos="2984">
          <p15:clr>
            <a:srgbClr val="FF0000"/>
          </p15:clr>
        </p15:guide>
        <p15:guide id="15" pos="249">
          <p15:clr>
            <a:srgbClr val="FF0000"/>
          </p15:clr>
        </p15:guide>
        <p15:guide id="16" pos="5503">
          <p15:clr>
            <a:srgbClr val="FF0000"/>
          </p15:clr>
        </p15:guide>
        <p15:guide id="17" pos="687">
          <p15:clr>
            <a:srgbClr val="4285F4"/>
          </p15:clr>
        </p15:guide>
        <p15:guide id="18" pos="3291">
          <p15:clr>
            <a:srgbClr val="4285F4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Left Image Right">
  <p:cSld name="TITLE_3_1_1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1"/>
          <p:cNvSpPr/>
          <p:nvPr/>
        </p:nvSpPr>
        <p:spPr>
          <a:xfrm>
            <a:off x="4464600" y="0"/>
            <a:ext cx="4679700" cy="51435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51"/>
          <p:cNvSpPr txBox="1"/>
          <p:nvPr>
            <p:ph type="title"/>
          </p:nvPr>
        </p:nvSpPr>
        <p:spPr>
          <a:xfrm>
            <a:off x="635000" y="923175"/>
            <a:ext cx="30735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Google Shape;191;p51"/>
          <p:cNvSpPr txBox="1"/>
          <p:nvPr>
            <p:ph idx="1" type="body"/>
          </p:nvPr>
        </p:nvSpPr>
        <p:spPr>
          <a:xfrm>
            <a:off x="635000" y="2030850"/>
            <a:ext cx="2649900" cy="21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Google Shape;192;p51"/>
          <p:cNvSpPr/>
          <p:nvPr/>
        </p:nvSpPr>
        <p:spPr>
          <a:xfrm>
            <a:off x="7202375" y="0"/>
            <a:ext cx="1941600" cy="2586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51"/>
          <p:cNvSpPr/>
          <p:nvPr/>
        </p:nvSpPr>
        <p:spPr>
          <a:xfrm>
            <a:off x="7202375" y="2571750"/>
            <a:ext cx="1941600" cy="257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CCCCCC"/>
          </p15:clr>
        </p15:guide>
        <p15:guide id="2" pos="2880">
          <p15:clr>
            <a:srgbClr val="CCCCCC"/>
          </p15:clr>
        </p15:guide>
        <p15:guide id="3" orient="horz" pos="2016">
          <p15:clr>
            <a:srgbClr val="4285F4"/>
          </p15:clr>
        </p15:guide>
        <p15:guide id="4" pos="307">
          <p15:clr>
            <a:srgbClr val="4285F4"/>
          </p15:clr>
        </p15:guide>
        <p15:guide id="5" orient="horz" pos="1944">
          <p15:clr>
            <a:srgbClr val="4285F4"/>
          </p15:clr>
        </p15:guide>
        <p15:guide id="6" orient="horz" pos="1782">
          <p15:clr>
            <a:srgbClr val="4285F4"/>
          </p15:clr>
        </p15:guide>
        <p15:guide id="7" orient="horz" pos="1440">
          <p15:clr>
            <a:srgbClr val="4285F4"/>
          </p15:clr>
        </p15:guide>
        <p15:guide id="8" orient="horz" pos="1224">
          <p15:clr>
            <a:srgbClr val="4285F4"/>
          </p15:clr>
        </p15:guide>
        <p15:guide id="9" pos="172">
          <p15:clr>
            <a:srgbClr val="4285F4"/>
          </p15:clr>
        </p15:guide>
        <p15:guide id="10" pos="121">
          <p15:clr>
            <a:srgbClr val="4285F4"/>
          </p15:clr>
        </p15:guide>
        <p15:guide id="11" orient="horz" pos="2803">
          <p15:clr>
            <a:srgbClr val="4285F4"/>
          </p15:clr>
        </p15:guide>
        <p15:guide id="12" orient="horz" pos="2901">
          <p15:clr>
            <a:srgbClr val="4285F4"/>
          </p15:clr>
        </p15:guide>
        <p15:guide id="13" orient="horz" pos="256">
          <p15:clr>
            <a:srgbClr val="FF0000"/>
          </p15:clr>
        </p15:guide>
        <p15:guide id="14" orient="horz" pos="2984">
          <p15:clr>
            <a:srgbClr val="FF0000"/>
          </p15:clr>
        </p15:guide>
        <p15:guide id="15" pos="249">
          <p15:clr>
            <a:srgbClr val="FF0000"/>
          </p15:clr>
        </p15:guide>
        <p15:guide id="16" pos="5503">
          <p15:clr>
            <a:srgbClr val="FF0000"/>
          </p15:clr>
        </p15:guide>
        <p15:guide id="17" pos="687">
          <p15:clr>
            <a:srgbClr val="4285F4"/>
          </p15:clr>
        </p15:guide>
        <p15:guide id="18" pos="3291">
          <p15:clr>
            <a:srgbClr val="4285F4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Left">
  <p:cSld name="TITLE_3_1_1_1_2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2"/>
          <p:cNvSpPr txBox="1"/>
          <p:nvPr>
            <p:ph type="title"/>
          </p:nvPr>
        </p:nvSpPr>
        <p:spPr>
          <a:xfrm>
            <a:off x="635000" y="923175"/>
            <a:ext cx="30735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p52"/>
          <p:cNvSpPr txBox="1"/>
          <p:nvPr>
            <p:ph idx="1" type="body"/>
          </p:nvPr>
        </p:nvSpPr>
        <p:spPr>
          <a:xfrm>
            <a:off x="635000" y="2030850"/>
            <a:ext cx="2649900" cy="21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98" name="Google Shape;198;p52"/>
          <p:cNvPicPr preferRelativeResize="0"/>
          <p:nvPr/>
        </p:nvPicPr>
        <p:blipFill rotWithShape="1">
          <a:blip r:embed="rId2">
            <a:alphaModFix/>
          </a:blip>
          <a:srcRect b="0" l="0" r="10" t="0"/>
          <a:stretch/>
        </p:blipFill>
        <p:spPr>
          <a:xfrm>
            <a:off x="7297520" y="4579338"/>
            <a:ext cx="1306550" cy="1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CCCCCC"/>
          </p15:clr>
        </p15:guide>
        <p15:guide id="2" pos="2880">
          <p15:clr>
            <a:srgbClr val="CCCCCC"/>
          </p15:clr>
        </p15:guide>
        <p15:guide id="3" orient="horz" pos="2016">
          <p15:clr>
            <a:srgbClr val="4285F4"/>
          </p15:clr>
        </p15:guide>
        <p15:guide id="4" pos="307">
          <p15:clr>
            <a:srgbClr val="4285F4"/>
          </p15:clr>
        </p15:guide>
        <p15:guide id="5" orient="horz" pos="1944">
          <p15:clr>
            <a:srgbClr val="4285F4"/>
          </p15:clr>
        </p15:guide>
        <p15:guide id="6" orient="horz" pos="1782">
          <p15:clr>
            <a:srgbClr val="4285F4"/>
          </p15:clr>
        </p15:guide>
        <p15:guide id="7" orient="horz" pos="1440">
          <p15:clr>
            <a:srgbClr val="4285F4"/>
          </p15:clr>
        </p15:guide>
        <p15:guide id="8" orient="horz" pos="1224">
          <p15:clr>
            <a:srgbClr val="4285F4"/>
          </p15:clr>
        </p15:guide>
        <p15:guide id="9" pos="172">
          <p15:clr>
            <a:srgbClr val="4285F4"/>
          </p15:clr>
        </p15:guide>
        <p15:guide id="10" pos="121">
          <p15:clr>
            <a:srgbClr val="4285F4"/>
          </p15:clr>
        </p15:guide>
        <p15:guide id="11" orient="horz" pos="2803">
          <p15:clr>
            <a:srgbClr val="4285F4"/>
          </p15:clr>
        </p15:guide>
        <p15:guide id="12" orient="horz" pos="2901">
          <p15:clr>
            <a:srgbClr val="4285F4"/>
          </p15:clr>
        </p15:guide>
        <p15:guide id="13" orient="horz" pos="256">
          <p15:clr>
            <a:srgbClr val="FF0000"/>
          </p15:clr>
        </p15:guide>
        <p15:guide id="14" orient="horz" pos="2984">
          <p15:clr>
            <a:srgbClr val="FF0000"/>
          </p15:clr>
        </p15:guide>
        <p15:guide id="15" pos="249">
          <p15:clr>
            <a:srgbClr val="FF0000"/>
          </p15:clr>
        </p15:guide>
        <p15:guide id="16" pos="5503">
          <p15:clr>
            <a:srgbClr val="FF0000"/>
          </p15:clr>
        </p15:guide>
        <p15:guide id="17" pos="687">
          <p15:clr>
            <a:srgbClr val="4285F4"/>
          </p15:clr>
        </p15:guide>
        <p15:guide id="18" pos="3291">
          <p15:clr>
            <a:srgbClr val="4285F4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Statistics">
  <p:cSld name="TITLE_3_1_1_1_2_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3"/>
          <p:cNvSpPr txBox="1"/>
          <p:nvPr>
            <p:ph type="title"/>
          </p:nvPr>
        </p:nvSpPr>
        <p:spPr>
          <a:xfrm>
            <a:off x="635000" y="1291209"/>
            <a:ext cx="23931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2" name="Google Shape;202;p53"/>
          <p:cNvSpPr txBox="1"/>
          <p:nvPr>
            <p:ph idx="1" type="body"/>
          </p:nvPr>
        </p:nvSpPr>
        <p:spPr>
          <a:xfrm>
            <a:off x="635000" y="2763071"/>
            <a:ext cx="2393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03" name="Google Shape;203;p53"/>
          <p:cNvPicPr preferRelativeResize="0"/>
          <p:nvPr/>
        </p:nvPicPr>
        <p:blipFill rotWithShape="1">
          <a:blip r:embed="rId2">
            <a:alphaModFix/>
          </a:blip>
          <a:srcRect b="0" l="0" r="10" t="0"/>
          <a:stretch/>
        </p:blipFill>
        <p:spPr>
          <a:xfrm>
            <a:off x="7297520" y="4579338"/>
            <a:ext cx="1306550" cy="19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53"/>
          <p:cNvCxnSpPr/>
          <p:nvPr/>
        </p:nvCxnSpPr>
        <p:spPr>
          <a:xfrm rot="10800000">
            <a:off x="1570850" y="2604934"/>
            <a:ext cx="521400" cy="0"/>
          </a:xfrm>
          <a:prstGeom prst="straightConnector1">
            <a:avLst/>
          </a:prstGeom>
          <a:noFill/>
          <a:ln cap="flat" cmpd="sng" w="38100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5" name="Google Shape;205;p53"/>
          <p:cNvSpPr txBox="1"/>
          <p:nvPr>
            <p:ph idx="2" type="title"/>
          </p:nvPr>
        </p:nvSpPr>
        <p:spPr>
          <a:xfrm>
            <a:off x="3404488" y="1291209"/>
            <a:ext cx="23931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6" name="Google Shape;206;p53"/>
          <p:cNvSpPr txBox="1"/>
          <p:nvPr>
            <p:ph idx="3" type="body"/>
          </p:nvPr>
        </p:nvSpPr>
        <p:spPr>
          <a:xfrm>
            <a:off x="3404488" y="2763071"/>
            <a:ext cx="2393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7" name="Google Shape;207;p53"/>
          <p:cNvSpPr txBox="1"/>
          <p:nvPr>
            <p:ph idx="4" type="title"/>
          </p:nvPr>
        </p:nvSpPr>
        <p:spPr>
          <a:xfrm>
            <a:off x="6173975" y="1291209"/>
            <a:ext cx="23931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8" name="Google Shape;208;p53"/>
          <p:cNvSpPr txBox="1"/>
          <p:nvPr>
            <p:ph idx="5" type="body"/>
          </p:nvPr>
        </p:nvSpPr>
        <p:spPr>
          <a:xfrm>
            <a:off x="6173975" y="2763071"/>
            <a:ext cx="2393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09" name="Google Shape;209;p53"/>
          <p:cNvCxnSpPr/>
          <p:nvPr/>
        </p:nvCxnSpPr>
        <p:spPr>
          <a:xfrm rot="10800000">
            <a:off x="4340350" y="2604934"/>
            <a:ext cx="521400" cy="0"/>
          </a:xfrm>
          <a:prstGeom prst="straightConnector1">
            <a:avLst/>
          </a:prstGeom>
          <a:noFill/>
          <a:ln cap="flat" cmpd="sng" w="38100">
            <a:solidFill>
              <a:srgbClr val="FBBC0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" name="Google Shape;210;p53"/>
          <p:cNvCxnSpPr/>
          <p:nvPr/>
        </p:nvCxnSpPr>
        <p:spPr>
          <a:xfrm rot="10800000">
            <a:off x="7109850" y="2604934"/>
            <a:ext cx="521400" cy="0"/>
          </a:xfrm>
          <a:prstGeom prst="straightConnector1">
            <a:avLst/>
          </a:prstGeom>
          <a:noFill/>
          <a:ln cap="flat" cmpd="sng" w="38100">
            <a:solidFill>
              <a:srgbClr val="34A85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" name="Google Shape;211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CCCCCC"/>
          </p15:clr>
        </p15:guide>
        <p15:guide id="2" pos="2880">
          <p15:clr>
            <a:srgbClr val="CCCCCC"/>
          </p15:clr>
        </p15:guide>
        <p15:guide id="3" orient="horz" pos="2016">
          <p15:clr>
            <a:srgbClr val="4285F4"/>
          </p15:clr>
        </p15:guide>
        <p15:guide id="4" pos="307">
          <p15:clr>
            <a:srgbClr val="4285F4"/>
          </p15:clr>
        </p15:guide>
        <p15:guide id="5" orient="horz" pos="1944">
          <p15:clr>
            <a:srgbClr val="4285F4"/>
          </p15:clr>
        </p15:guide>
        <p15:guide id="6" orient="horz" pos="1782">
          <p15:clr>
            <a:srgbClr val="4285F4"/>
          </p15:clr>
        </p15:guide>
        <p15:guide id="7" orient="horz" pos="1440">
          <p15:clr>
            <a:srgbClr val="4285F4"/>
          </p15:clr>
        </p15:guide>
        <p15:guide id="8" orient="horz" pos="1224">
          <p15:clr>
            <a:srgbClr val="4285F4"/>
          </p15:clr>
        </p15:guide>
        <p15:guide id="9" pos="172">
          <p15:clr>
            <a:srgbClr val="4285F4"/>
          </p15:clr>
        </p15:guide>
        <p15:guide id="10" pos="121">
          <p15:clr>
            <a:srgbClr val="4285F4"/>
          </p15:clr>
        </p15:guide>
        <p15:guide id="11" orient="horz" pos="2803">
          <p15:clr>
            <a:srgbClr val="4285F4"/>
          </p15:clr>
        </p15:guide>
        <p15:guide id="12" orient="horz" pos="2901">
          <p15:clr>
            <a:srgbClr val="4285F4"/>
          </p15:clr>
        </p15:guide>
        <p15:guide id="13" orient="horz" pos="256">
          <p15:clr>
            <a:srgbClr val="FF0000"/>
          </p15:clr>
        </p15:guide>
        <p15:guide id="14" orient="horz" pos="2984">
          <p15:clr>
            <a:srgbClr val="FF0000"/>
          </p15:clr>
        </p15:guide>
        <p15:guide id="15" pos="249">
          <p15:clr>
            <a:srgbClr val="FF0000"/>
          </p15:clr>
        </p15:guide>
        <p15:guide id="16" pos="5503">
          <p15:clr>
            <a:srgbClr val="FF0000"/>
          </p15:clr>
        </p15:guide>
        <p15:guide id="17" pos="687">
          <p15:clr>
            <a:srgbClr val="4285F4"/>
          </p15:clr>
        </p15:guide>
        <p15:guide id="18" pos="3291">
          <p15:clr>
            <a:srgbClr val="4285F4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Left Image Right">
  <p:cSld name="TITLE_3_1_1_1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4"/>
          <p:cNvSpPr/>
          <p:nvPr/>
        </p:nvSpPr>
        <p:spPr>
          <a:xfrm>
            <a:off x="0" y="0"/>
            <a:ext cx="4679700" cy="51435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54"/>
          <p:cNvSpPr txBox="1"/>
          <p:nvPr>
            <p:ph type="title"/>
          </p:nvPr>
        </p:nvSpPr>
        <p:spPr>
          <a:xfrm>
            <a:off x="5322575" y="923175"/>
            <a:ext cx="30735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5" name="Google Shape;215;p54"/>
          <p:cNvSpPr txBox="1"/>
          <p:nvPr>
            <p:ph idx="1" type="body"/>
          </p:nvPr>
        </p:nvSpPr>
        <p:spPr>
          <a:xfrm>
            <a:off x="5322575" y="2030850"/>
            <a:ext cx="2649900" cy="21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" name="Google Shape;216;p54"/>
          <p:cNvSpPr/>
          <p:nvPr/>
        </p:nvSpPr>
        <p:spPr>
          <a:xfrm>
            <a:off x="2737775" y="0"/>
            <a:ext cx="1941600" cy="2586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54"/>
          <p:cNvSpPr/>
          <p:nvPr/>
        </p:nvSpPr>
        <p:spPr>
          <a:xfrm>
            <a:off x="2737775" y="2571750"/>
            <a:ext cx="1941600" cy="257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54"/>
          <p:cNvPicPr preferRelativeResize="0"/>
          <p:nvPr/>
        </p:nvPicPr>
        <p:blipFill rotWithShape="1">
          <a:blip r:embed="rId2">
            <a:alphaModFix/>
          </a:blip>
          <a:srcRect b="0" l="0" r="10" t="0"/>
          <a:stretch/>
        </p:blipFill>
        <p:spPr>
          <a:xfrm>
            <a:off x="7297520" y="4579338"/>
            <a:ext cx="1306550" cy="1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CCCCCC"/>
          </p15:clr>
        </p15:guide>
        <p15:guide id="2" pos="2880">
          <p15:clr>
            <a:srgbClr val="CCCCCC"/>
          </p15:clr>
        </p15:guide>
        <p15:guide id="3" orient="horz" pos="2016">
          <p15:clr>
            <a:srgbClr val="4285F4"/>
          </p15:clr>
        </p15:guide>
        <p15:guide id="4" pos="307">
          <p15:clr>
            <a:srgbClr val="4285F4"/>
          </p15:clr>
        </p15:guide>
        <p15:guide id="5" orient="horz" pos="1944">
          <p15:clr>
            <a:srgbClr val="4285F4"/>
          </p15:clr>
        </p15:guide>
        <p15:guide id="6" orient="horz" pos="1782">
          <p15:clr>
            <a:srgbClr val="4285F4"/>
          </p15:clr>
        </p15:guide>
        <p15:guide id="7" orient="horz" pos="1440">
          <p15:clr>
            <a:srgbClr val="4285F4"/>
          </p15:clr>
        </p15:guide>
        <p15:guide id="8" orient="horz" pos="1224">
          <p15:clr>
            <a:srgbClr val="4285F4"/>
          </p15:clr>
        </p15:guide>
        <p15:guide id="9" pos="172">
          <p15:clr>
            <a:srgbClr val="4285F4"/>
          </p15:clr>
        </p15:guide>
        <p15:guide id="10" pos="121">
          <p15:clr>
            <a:srgbClr val="4285F4"/>
          </p15:clr>
        </p15:guide>
        <p15:guide id="11" orient="horz" pos="2803">
          <p15:clr>
            <a:srgbClr val="4285F4"/>
          </p15:clr>
        </p15:guide>
        <p15:guide id="12" orient="horz" pos="2901">
          <p15:clr>
            <a:srgbClr val="4285F4"/>
          </p15:clr>
        </p15:guide>
        <p15:guide id="13" orient="horz" pos="256">
          <p15:clr>
            <a:srgbClr val="FF0000"/>
          </p15:clr>
        </p15:guide>
        <p15:guide id="14" orient="horz" pos="2984">
          <p15:clr>
            <a:srgbClr val="FF0000"/>
          </p15:clr>
        </p15:guide>
        <p15:guide id="15" pos="249">
          <p15:clr>
            <a:srgbClr val="FF0000"/>
          </p15:clr>
        </p15:guide>
        <p15:guide id="16" pos="5503">
          <p15:clr>
            <a:srgbClr val="FF0000"/>
          </p15:clr>
        </p15:guide>
        <p15:guide id="17" pos="687">
          <p15:clr>
            <a:srgbClr val="4285F4"/>
          </p15:clr>
        </p15:guide>
        <p15:guide id="18" pos="3291">
          <p15:clr>
            <a:srgbClr val="4285F4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Images">
  <p:cSld name="TITLE_3_1_1_1_1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55"/>
          <p:cNvPicPr preferRelativeResize="0"/>
          <p:nvPr/>
        </p:nvPicPr>
        <p:blipFill rotWithShape="1">
          <a:blip r:embed="rId2">
            <a:alphaModFix/>
          </a:blip>
          <a:srcRect b="0" l="0" r="10" t="0"/>
          <a:stretch/>
        </p:blipFill>
        <p:spPr>
          <a:xfrm>
            <a:off x="7297520" y="4579338"/>
            <a:ext cx="1306550" cy="191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2" name="Google Shape;222;p55"/>
          <p:cNvGrpSpPr/>
          <p:nvPr/>
        </p:nvGrpSpPr>
        <p:grpSpPr>
          <a:xfrm>
            <a:off x="547950" y="405903"/>
            <a:ext cx="8048100" cy="3933209"/>
            <a:chOff x="555850" y="455675"/>
            <a:chExt cx="8048100" cy="3883500"/>
          </a:xfrm>
        </p:grpSpPr>
        <p:sp>
          <p:nvSpPr>
            <p:cNvPr id="223" name="Google Shape;223;p55"/>
            <p:cNvSpPr/>
            <p:nvPr/>
          </p:nvSpPr>
          <p:spPr>
            <a:xfrm>
              <a:off x="555850" y="455675"/>
              <a:ext cx="2688000" cy="3883500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55"/>
            <p:cNvSpPr/>
            <p:nvPr/>
          </p:nvSpPr>
          <p:spPr>
            <a:xfrm>
              <a:off x="3451150" y="455675"/>
              <a:ext cx="5152800" cy="3883500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" name="Google Shape;225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CCCCCC"/>
          </p15:clr>
        </p15:guide>
        <p15:guide id="2" pos="2880">
          <p15:clr>
            <a:srgbClr val="CCCCCC"/>
          </p15:clr>
        </p15:guide>
        <p15:guide id="3" orient="horz" pos="2016">
          <p15:clr>
            <a:srgbClr val="4285F4"/>
          </p15:clr>
        </p15:guide>
        <p15:guide id="4" pos="307">
          <p15:clr>
            <a:srgbClr val="4285F4"/>
          </p15:clr>
        </p15:guide>
        <p15:guide id="5" orient="horz" pos="1944">
          <p15:clr>
            <a:srgbClr val="4285F4"/>
          </p15:clr>
        </p15:guide>
        <p15:guide id="6" orient="horz" pos="1782">
          <p15:clr>
            <a:srgbClr val="4285F4"/>
          </p15:clr>
        </p15:guide>
        <p15:guide id="7" orient="horz" pos="1440">
          <p15:clr>
            <a:srgbClr val="4285F4"/>
          </p15:clr>
        </p15:guide>
        <p15:guide id="8" orient="horz" pos="1224">
          <p15:clr>
            <a:srgbClr val="4285F4"/>
          </p15:clr>
        </p15:guide>
        <p15:guide id="9" pos="172">
          <p15:clr>
            <a:srgbClr val="4285F4"/>
          </p15:clr>
        </p15:guide>
        <p15:guide id="10" pos="121">
          <p15:clr>
            <a:srgbClr val="4285F4"/>
          </p15:clr>
        </p15:guide>
        <p15:guide id="11" orient="horz" pos="2803">
          <p15:clr>
            <a:srgbClr val="4285F4"/>
          </p15:clr>
        </p15:guide>
        <p15:guide id="12" orient="horz" pos="2901">
          <p15:clr>
            <a:srgbClr val="4285F4"/>
          </p15:clr>
        </p15:guide>
        <p15:guide id="13" orient="horz" pos="256">
          <p15:clr>
            <a:srgbClr val="FF0000"/>
          </p15:clr>
        </p15:guide>
        <p15:guide id="14" orient="horz" pos="2984">
          <p15:clr>
            <a:srgbClr val="FF0000"/>
          </p15:clr>
        </p15:guide>
        <p15:guide id="15" pos="249">
          <p15:clr>
            <a:srgbClr val="FF0000"/>
          </p15:clr>
        </p15:guide>
        <p15:guide id="16" pos="5503">
          <p15:clr>
            <a:srgbClr val="FF0000"/>
          </p15:clr>
        </p15:guide>
        <p15:guide id="17" pos="687">
          <p15:clr>
            <a:srgbClr val="4285F4"/>
          </p15:clr>
        </p15:guide>
        <p15:guide id="18" pos="3291">
          <p15:clr>
            <a:srgbClr val="4285F4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56"/>
          <p:cNvPicPr preferRelativeResize="0"/>
          <p:nvPr/>
        </p:nvPicPr>
        <p:blipFill rotWithShape="1">
          <a:blip r:embed="rId2">
            <a:alphaModFix/>
          </a:blip>
          <a:srcRect b="0" l="0" r="10" t="0"/>
          <a:stretch/>
        </p:blipFill>
        <p:spPr>
          <a:xfrm>
            <a:off x="7297520" y="4579338"/>
            <a:ext cx="1306550" cy="1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3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>
  <p:cSld name="BLANK_4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4">
  <p:cSld name="TITLE_4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5" name="Google Shape;235;p5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6" name="Google Shape;236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5">
  <p:cSld name="TITLE_5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9" name="Google Shape;239;p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0" name="Google Shape;240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6">
  <p:cSld name="TITLE_6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3" name="Google Shape;243;p6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4" name="Google Shape;244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7">
  <p:cSld name="TITLE_7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7" name="Google Shape;247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8" name="Google Shape;248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8">
  <p:cSld name="TITLE_8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1" name="Google Shape;251;p6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2" name="Google Shape;252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3">
  <p:cSld name="BLANK_5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36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9.xml"/><Relationship Id="rId25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41.xml"/><Relationship Id="rId27" Type="http://schemas.openxmlformats.org/officeDocument/2006/relationships/slideLayout" Target="../slideLayouts/slideLayout40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29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4.xml"/><Relationship Id="rId3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24.xml"/><Relationship Id="rId33" Type="http://schemas.openxmlformats.org/officeDocument/2006/relationships/theme" Target="../theme/theme3.xml"/><Relationship Id="rId10" Type="http://schemas.openxmlformats.org/officeDocument/2006/relationships/slideLayout" Target="../slideLayouts/slideLayout23.xml"/><Relationship Id="rId3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google-research/scenic" TargetMode="External"/><Relationship Id="rId4" Type="http://schemas.openxmlformats.org/officeDocument/2006/relationships/hyperlink" Target="https://github.com/google/jax" TargetMode="External"/><Relationship Id="rId5" Type="http://schemas.openxmlformats.org/officeDocument/2006/relationships/hyperlink" Target="https://github.com/google/flax" TargetMode="External"/><Relationship Id="rId6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rxiv.org/abs/2010.11929" TargetMode="External"/><Relationship Id="rId4" Type="http://schemas.openxmlformats.org/officeDocument/2006/relationships/hyperlink" Target="https://arxiv.org/abs/2010.11929" TargetMode="External"/><Relationship Id="rId5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huggingface/transformers/blob/main/src/transformers/models/vit/modeling_flax_vit.py" TargetMode="External"/><Relationship Id="rId4" Type="http://schemas.openxmlformats.org/officeDocument/2006/relationships/hyperlink" Target="https://arxiv.org/abs/2103.15691" TargetMode="External"/><Relationship Id="rId9" Type="http://schemas.openxmlformats.org/officeDocument/2006/relationships/hyperlink" Target="https://arxiv.org/abs/2110.12894" TargetMode="External"/><Relationship Id="rId5" Type="http://schemas.openxmlformats.org/officeDocument/2006/relationships/hyperlink" Target="https://arxiv.org/abs/2103.01075" TargetMode="External"/><Relationship Id="rId6" Type="http://schemas.openxmlformats.org/officeDocument/2006/relationships/hyperlink" Target="https://arxiv.org/abs/2107.00135" TargetMode="External"/><Relationship Id="rId7" Type="http://schemas.openxmlformats.org/officeDocument/2006/relationships/hyperlink" Target="https://arxiv.org/abs/2106.11297" TargetMode="External"/><Relationship Id="rId8" Type="http://schemas.openxmlformats.org/officeDocument/2006/relationships/hyperlink" Target="https://arxiv.org/abs/2110.02095" TargetMode="External"/><Relationship Id="rId11" Type="http://schemas.openxmlformats.org/officeDocument/2006/relationships/hyperlink" Target="https://arxiv.org/abs/2111.15121" TargetMode="External"/><Relationship Id="rId10" Type="http://schemas.openxmlformats.org/officeDocument/2006/relationships/hyperlink" Target="https://arxiv.org/abs/2111.10493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colab.research.google.com/github/google-research/vision_transformer/blob/main/vit_jax.ipynb#scrollTo=64hwCdaehs42" TargetMode="External"/><Relationship Id="rId4" Type="http://schemas.openxmlformats.org/officeDocument/2006/relationships/hyperlink" Target="https://huggingface.co/google/vit-base-patch16-224" TargetMode="External"/><Relationship Id="rId5" Type="http://schemas.openxmlformats.org/officeDocument/2006/relationships/hyperlink" Target="https://google-research.github.io/vision_transformer/li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flax.readthedocs.io/en/latest/notebooks/flax_basics.html" TargetMode="External"/><Relationship Id="rId4" Type="http://schemas.openxmlformats.org/officeDocument/2006/relationships/hyperlink" Target="https://flax.readthedocs.io/en/latest/notebooks/annotated_mnist.html" TargetMode="External"/><Relationship Id="rId9" Type="http://schemas.openxmlformats.org/officeDocument/2006/relationships/hyperlink" Target="https://github.com/google/flax/discussions" TargetMode="External"/><Relationship Id="rId5" Type="http://schemas.openxmlformats.org/officeDocument/2006/relationships/hyperlink" Target="https://flax.readthedocs.io/en/latest/howtos/ensembling.html" TargetMode="External"/><Relationship Id="rId6" Type="http://schemas.openxmlformats.org/officeDocument/2006/relationships/hyperlink" Target="https://flax.readthedocs.io/en/latest/design_notes/linen_design_principles.html" TargetMode="External"/><Relationship Id="rId7" Type="http://schemas.openxmlformats.org/officeDocument/2006/relationships/hyperlink" Target="https://flax.readthedocs.io/en/latest/design_notes/lift.html" TargetMode="External"/><Relationship Id="rId8" Type="http://schemas.openxmlformats.org/officeDocument/2006/relationships/hyperlink" Target="https://github.com/google/jax/discussions" TargetMode="External"/><Relationship Id="rId11" Type="http://schemas.openxmlformats.org/officeDocument/2006/relationships/hyperlink" Target="mailto:marcvanzee@google.com" TargetMode="External"/><Relationship Id="rId10" Type="http://schemas.openxmlformats.org/officeDocument/2006/relationships/hyperlink" Target="mailto:flax-dev@goog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"/>
          <p:cNvSpPr txBox="1"/>
          <p:nvPr/>
        </p:nvSpPr>
        <p:spPr>
          <a:xfrm>
            <a:off x="5655475" y="4490257"/>
            <a:ext cx="3333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Burak PASTIRMACI</a:t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0" name="Google Shape;260;p1"/>
          <p:cNvGrpSpPr/>
          <p:nvPr/>
        </p:nvGrpSpPr>
        <p:grpSpPr>
          <a:xfrm>
            <a:off x="6412537" y="2777758"/>
            <a:ext cx="1521815" cy="1368600"/>
            <a:chOff x="3874500" y="1402875"/>
            <a:chExt cx="1286250" cy="1368600"/>
          </a:xfrm>
        </p:grpSpPr>
        <p:pic>
          <p:nvPicPr>
            <p:cNvPr id="261" name="Google Shape;261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983250" y="1402875"/>
              <a:ext cx="1177500" cy="1338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2" name="Google Shape;262;p1"/>
            <p:cNvSpPr/>
            <p:nvPr/>
          </p:nvSpPr>
          <p:spPr>
            <a:xfrm>
              <a:off x="3874500" y="2588775"/>
              <a:ext cx="385200" cy="18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3" name="Google Shape;263;p1"/>
          <p:cNvSpPr txBox="1"/>
          <p:nvPr/>
        </p:nvSpPr>
        <p:spPr>
          <a:xfrm>
            <a:off x="4489075" y="2881352"/>
            <a:ext cx="1166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rgbClr val="843EB3"/>
                </a:solidFill>
                <a:latin typeface="Roboto"/>
                <a:ea typeface="Roboto"/>
                <a:cs typeface="Roboto"/>
                <a:sym typeface="Roboto"/>
              </a:rPr>
              <a:t>Flax</a:t>
            </a:r>
            <a:endParaRPr b="1" i="0" sz="4000" u="none" cap="none" strike="noStrike">
              <a:solidFill>
                <a:srgbClr val="843EB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4" name="Google Shape;26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4454" y="2808082"/>
            <a:ext cx="1737011" cy="1338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31465" y="119681"/>
            <a:ext cx="2178162" cy="204480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"/>
          <p:cNvSpPr txBox="1"/>
          <p:nvPr/>
        </p:nvSpPr>
        <p:spPr>
          <a:xfrm>
            <a:off x="507931" y="597047"/>
            <a:ext cx="3102808" cy="800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rgbClr val="843EB3"/>
                </a:solidFill>
                <a:latin typeface="Roboto"/>
                <a:ea typeface="Roboto"/>
                <a:cs typeface="Roboto"/>
                <a:sym typeface="Roboto"/>
              </a:rPr>
              <a:t>Scenic</a:t>
            </a:r>
            <a:endParaRPr b="1" i="0" sz="4000" u="none" cap="none" strike="noStrike">
              <a:solidFill>
                <a:srgbClr val="843EB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1"/>
          <p:cNvSpPr txBox="1"/>
          <p:nvPr/>
        </p:nvSpPr>
        <p:spPr>
          <a:xfrm>
            <a:off x="5414658" y="386753"/>
            <a:ext cx="3102808" cy="14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rgbClr val="843EB3"/>
                </a:solidFill>
                <a:latin typeface="Roboto"/>
                <a:ea typeface="Roboto"/>
                <a:cs typeface="Roboto"/>
                <a:sym typeface="Roboto"/>
              </a:rPr>
              <a:t>Computer Vision</a:t>
            </a:r>
            <a:endParaRPr b="1" i="0" sz="4000" u="none" cap="none" strike="noStrike">
              <a:solidFill>
                <a:srgbClr val="843EB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2"/>
          <p:cNvSpPr txBox="1"/>
          <p:nvPr>
            <p:ph type="title"/>
          </p:nvPr>
        </p:nvSpPr>
        <p:spPr>
          <a:xfrm>
            <a:off x="635000" y="288500"/>
            <a:ext cx="78759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SCENIC  </a:t>
            </a:r>
            <a:r>
              <a:rPr lang="en" sz="1800"/>
              <a:t>(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https://github.com/google-research/scenic</a:t>
            </a:r>
            <a:r>
              <a:rPr lang="en" sz="1800"/>
              <a:t> </a:t>
            </a:r>
            <a:r>
              <a:rPr lang="en" sz="1800"/>
              <a:t>)</a:t>
            </a:r>
            <a:endParaRPr sz="1800"/>
          </a:p>
        </p:txBody>
      </p:sp>
      <p:sp>
        <p:nvSpPr>
          <p:cNvPr id="331" name="Google Shape;331;p12"/>
          <p:cNvSpPr txBox="1"/>
          <p:nvPr/>
        </p:nvSpPr>
        <p:spPr>
          <a:xfrm>
            <a:off x="549665" y="1388584"/>
            <a:ext cx="8209500" cy="3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1" lang="en" sz="2000" u="none" cap="none" strike="noStrike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Scenic</a:t>
            </a:r>
            <a:r>
              <a:rPr b="0" i="0" lang="en" sz="2000" u="none" cap="none" strike="noStrike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 is a codebase with a focus on research around attention-based models for computer vision.</a:t>
            </a:r>
            <a:endParaRPr b="0" i="0" sz="2000" u="none" cap="none" strike="noStrike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" sz="2000" u="none" cap="none" strike="noStrike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Scenic has been successfully used to develop classification, segmentation, and detection models for multiple modalities including images, video, audio, and multimodal combinations of them.</a:t>
            </a:r>
            <a:endParaRPr b="0" i="0" sz="2000" u="none" cap="none" strike="noStrike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" sz="2000" u="none" cap="none" strike="noStrike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Scenic is developed in </a:t>
            </a:r>
            <a:r>
              <a:rPr b="0" i="0" lang="en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JAX</a:t>
            </a:r>
            <a:r>
              <a:rPr b="0" i="0" lang="en" sz="2000" u="none" cap="none" strike="noStrike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 and uses </a:t>
            </a:r>
            <a:r>
              <a:rPr b="0" i="0" lang="en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Flax</a:t>
            </a:r>
            <a:r>
              <a:rPr b="0" i="0" lang="en" sz="2000" u="none" cap="none" strike="noStrike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1969" y="77049"/>
            <a:ext cx="1007031" cy="939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3"/>
          <p:cNvSpPr txBox="1"/>
          <p:nvPr>
            <p:ph type="title"/>
          </p:nvPr>
        </p:nvSpPr>
        <p:spPr>
          <a:xfrm>
            <a:off x="78202" y="124099"/>
            <a:ext cx="78759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ATTENTION IS ALL YOU NEED</a:t>
            </a:r>
            <a:endParaRPr/>
          </a:p>
        </p:txBody>
      </p:sp>
      <p:sp>
        <p:nvSpPr>
          <p:cNvPr id="338" name="Google Shape;338;p13"/>
          <p:cNvSpPr txBox="1"/>
          <p:nvPr/>
        </p:nvSpPr>
        <p:spPr>
          <a:xfrm>
            <a:off x="526935" y="665019"/>
            <a:ext cx="7875900" cy="3545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pure transformer applied directly to sequences of image patches can perform very well on image classification tasks.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pre-trained on large amounts of data and transferred to multiple mid-sized or small image recognition benchmarks (ImageNet, CIFAR-100, VTAB, etc.), Vision Transformer (ViT) attains excellent results compared to state-of-the-art convolutional networks while requiring substantially fewer computational resources to train.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t/>
            </a:r>
            <a:endParaRPr b="0" i="0" sz="1200" u="sng" cap="none" strike="noStrike">
              <a:solidFill>
                <a:srgbClr val="24292F"/>
              </a:solidFill>
              <a:latin typeface="Arial"/>
              <a:ea typeface="Arial"/>
              <a:cs typeface="Arial"/>
              <a:sym typeface="Arial"/>
              <a:hlinkClick r:id="rId3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sng" cap="none" strike="noStrike">
              <a:solidFill>
                <a:srgbClr val="24292F"/>
              </a:solidFill>
              <a:latin typeface="Arial"/>
              <a:ea typeface="Arial"/>
              <a:cs typeface="Arial"/>
              <a:sym typeface="Arial"/>
              <a:hlinkClick r:id="rId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Google Shape;33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5040" y="2571750"/>
            <a:ext cx="5919024" cy="244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g7ab20f8a1f527901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69210"/>
            <a:ext cx="9144003" cy="5005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g7ab20f8a1f52790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17864"/>
            <a:ext cx="9144003" cy="5107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g7ab20f8a1f52790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" y="125015"/>
            <a:ext cx="9144003" cy="4893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g7ab20f8a1f527901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9412" y="6695"/>
            <a:ext cx="9144003" cy="5130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g7ab20f8a1f527901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" y="69199"/>
            <a:ext cx="9144003" cy="5005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4"/>
          <p:cNvSpPr txBox="1"/>
          <p:nvPr/>
        </p:nvSpPr>
        <p:spPr>
          <a:xfrm>
            <a:off x="269033" y="225674"/>
            <a:ext cx="78043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Some projects that were developed in Scenic or used it for their experiments: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4"/>
          <p:cNvSpPr txBox="1"/>
          <p:nvPr/>
        </p:nvSpPr>
        <p:spPr>
          <a:xfrm>
            <a:off x="597300" y="906200"/>
            <a:ext cx="7875900" cy="3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Flax Vit</a:t>
            </a:r>
            <a:endParaRPr sz="2000"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" sz="2000" u="sng" cap="none" strike="noStrike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ViViT: A Video Vision Transformer</a:t>
            </a:r>
            <a:endParaRPr b="0" i="0" sz="2000" u="none" cap="none" strike="noStrike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" sz="2000" u="sng" cap="none" strike="noStrike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OmniNet: Omnidirectional Representations from Transformers</a:t>
            </a:r>
            <a:endParaRPr b="0" i="0" sz="2000" u="none" cap="none" strike="noStrike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" sz="2000" u="sng" cap="none" strike="noStrike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Attention Bottlenecks for Multimodal Fusion</a:t>
            </a:r>
            <a:endParaRPr b="0" i="0" sz="2000" u="none" cap="none" strike="noStrike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" sz="2000" u="sng" cap="none" strike="noStrike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TokenLearner: What Can 8 Learned Tokens Do for Images and Videos?</a:t>
            </a:r>
            <a:endParaRPr b="0" i="0" sz="2000" u="none" cap="none" strike="noStrike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" sz="2000" u="sng" cap="none" strike="noStrike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Exploring the Limits of Large Scale Pre-training</a:t>
            </a:r>
            <a:endParaRPr b="0" i="0" sz="2000" u="none" cap="none" strike="noStrike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" sz="2000" u="sng" cap="none" strike="noStrike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Efficiency Misnomer</a:t>
            </a:r>
            <a:endParaRPr b="0" i="0" sz="2000" u="none" cap="none" strike="noStrike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" sz="2000" u="sng" cap="none" strike="noStrike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Discrete Representations Strengthen Vision Transformer Robustness</a:t>
            </a:r>
            <a:endParaRPr b="0" i="0" sz="2000" u="none" cap="none" strike="noStrike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" sz="2000" u="sng" cap="none" strike="noStrike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Pyramid Adversarial Training Improves ViT Performance</a:t>
            </a:r>
            <a:endParaRPr b="0" i="0" sz="2000" u="none" cap="none" strike="noStrike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"/>
          <p:cNvSpPr txBox="1"/>
          <p:nvPr>
            <p:ph type="title"/>
          </p:nvPr>
        </p:nvSpPr>
        <p:spPr>
          <a:xfrm>
            <a:off x="170383" y="17299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6000">
                <a:latin typeface="Arial"/>
                <a:ea typeface="Arial"/>
                <a:cs typeface="Arial"/>
                <a:sym typeface="Arial"/>
              </a:rPr>
              <a:t>EXAMPLES</a:t>
            </a:r>
            <a:endParaRPr sz="6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b4927bf25d_1_0"/>
          <p:cNvSpPr txBox="1"/>
          <p:nvPr/>
        </p:nvSpPr>
        <p:spPr>
          <a:xfrm>
            <a:off x="634050" y="490584"/>
            <a:ext cx="7875900" cy="3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VIT GitHub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Hugging Face Image Classification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LIT Models</a:t>
            </a:r>
            <a:endParaRPr b="0" i="0" sz="2000" u="sng" cap="none" strike="noStrike">
              <a:solidFill>
                <a:srgbClr val="0563C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"/>
          <p:cNvSpPr txBox="1"/>
          <p:nvPr/>
        </p:nvSpPr>
        <p:spPr>
          <a:xfrm>
            <a:off x="448733" y="1641958"/>
            <a:ext cx="457200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JAX / FLAX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SCENIC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"/>
          <p:cNvSpPr txBox="1"/>
          <p:nvPr/>
        </p:nvSpPr>
        <p:spPr>
          <a:xfrm>
            <a:off x="524933" y="498045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0" i="0" sz="30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7"/>
          <p:cNvSpPr txBox="1"/>
          <p:nvPr>
            <p:ph type="title"/>
          </p:nvPr>
        </p:nvSpPr>
        <p:spPr>
          <a:xfrm>
            <a:off x="102650" y="1907626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6000">
                <a:latin typeface="Arial"/>
                <a:ea typeface="Arial"/>
                <a:cs typeface="Arial"/>
                <a:sym typeface="Arial"/>
              </a:rPr>
              <a:t>THANK YOU</a:t>
            </a:r>
            <a:endParaRPr sz="6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"/>
          <p:cNvSpPr txBox="1"/>
          <p:nvPr>
            <p:ph type="title"/>
          </p:nvPr>
        </p:nvSpPr>
        <p:spPr>
          <a:xfrm>
            <a:off x="311700" y="795876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6000">
                <a:latin typeface="Arial"/>
                <a:ea typeface="Arial"/>
                <a:cs typeface="Arial"/>
                <a:sym typeface="Arial"/>
              </a:rPr>
              <a:t>JAX &amp; FLAX</a:t>
            </a:r>
            <a:endParaRPr sz="6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9" name="Google Shape;279;p3"/>
          <p:cNvGrpSpPr/>
          <p:nvPr/>
        </p:nvGrpSpPr>
        <p:grpSpPr>
          <a:xfrm>
            <a:off x="5627716" y="2129906"/>
            <a:ext cx="1820486" cy="1670858"/>
            <a:chOff x="3874500" y="1402875"/>
            <a:chExt cx="1286250" cy="1368600"/>
          </a:xfrm>
        </p:grpSpPr>
        <p:pic>
          <p:nvPicPr>
            <p:cNvPr id="280" name="Google Shape;280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983250" y="1402875"/>
              <a:ext cx="1177500" cy="1338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Google Shape;281;p3"/>
            <p:cNvSpPr/>
            <p:nvPr/>
          </p:nvSpPr>
          <p:spPr>
            <a:xfrm>
              <a:off x="3874500" y="2588775"/>
              <a:ext cx="385200" cy="18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2" name="Google Shape;28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734" y="2292556"/>
            <a:ext cx="1688021" cy="133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"/>
          <p:cNvSpPr txBox="1"/>
          <p:nvPr/>
        </p:nvSpPr>
        <p:spPr>
          <a:xfrm>
            <a:off x="635000" y="288499"/>
            <a:ext cx="78759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JAX: Autograd and XLA</a:t>
            </a:r>
            <a:endParaRPr/>
          </a:p>
        </p:txBody>
      </p:sp>
      <p:sp>
        <p:nvSpPr>
          <p:cNvPr id="288" name="Google Shape;288;p4"/>
          <p:cNvSpPr txBox="1"/>
          <p:nvPr/>
        </p:nvSpPr>
        <p:spPr>
          <a:xfrm>
            <a:off x="634050" y="1270266"/>
            <a:ext cx="7875900" cy="4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Open-source framework </a:t>
            </a:r>
            <a:endParaRPr/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Very much suited for research work including but not limited to ML</a:t>
            </a:r>
            <a:endParaRPr/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Autograd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Automatically differentiates native Python and Numpy code</a:t>
            </a:r>
            <a:endParaRPr/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XLA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Compiles native Python and Numpy code</a:t>
            </a:r>
            <a:endParaRPr/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Numpy on accelerators (CPU/GPU/TPU)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example transformations: 	                   </a:t>
            </a:r>
            <a:r>
              <a:rPr b="0" i="0" lang="en" sz="1400" u="none" cap="none" strike="noStrike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jit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 </a:t>
            </a:r>
            <a:r>
              <a:rPr b="0" i="0" lang="en" sz="1400" u="none" cap="none" strike="noStrike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pmap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 </a:t>
            </a:r>
            <a:r>
              <a:rPr b="0" i="0" lang="en" sz="1400" u="none" cap="none" strike="noStrike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grad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compositions: 		</a:t>
            </a:r>
            <a:r>
              <a:rPr b="0" i="0" lang="en" sz="1400" u="none" cap="none" strike="noStrike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jit(grad)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 </a:t>
            </a:r>
            <a:r>
              <a:rPr b="0" i="0" lang="en" sz="1400" u="none" cap="none" strike="noStrike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vmap(grad)</a:t>
            </a:r>
            <a:endParaRPr/>
          </a:p>
        </p:txBody>
      </p:sp>
      <p:pic>
        <p:nvPicPr>
          <p:cNvPr id="289" name="Google Shape;28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4616" y="288499"/>
            <a:ext cx="1272100" cy="73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"/>
          <p:cNvSpPr txBox="1"/>
          <p:nvPr/>
        </p:nvSpPr>
        <p:spPr>
          <a:xfrm>
            <a:off x="635000" y="288500"/>
            <a:ext cx="78759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Flax (Flexibility – JAX) Preview</a:t>
            </a:r>
            <a:endParaRPr/>
          </a:p>
        </p:txBody>
      </p:sp>
      <p:graphicFrame>
        <p:nvGraphicFramePr>
          <p:cNvPr id="295" name="Google Shape;295;p5"/>
          <p:cNvGraphicFramePr/>
          <p:nvPr/>
        </p:nvGraphicFramePr>
        <p:xfrm>
          <a:off x="152400" y="116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{24B00719-6C7A-4DE4-B8EB-D68CC474CBB3}</a:tableStyleId>
              </a:tblPr>
              <a:tblGrid>
                <a:gridCol w="4059075"/>
              </a:tblGrid>
              <a:tr h="344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200" u="none" cap="none" strike="noStrike">
                          <a:solidFill>
                            <a:srgbClr val="267F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MLP</a:t>
                      </a:r>
                      <a:r>
                        <a:rPr lang="en" sz="1200" u="none" cap="none" strike="noStrike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200" u="none" cap="none" strike="noStrike">
                          <a:solidFill>
                            <a:srgbClr val="267F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nn.Module</a:t>
                      </a:r>
                      <a:r>
                        <a:rPr lang="en" sz="1200" u="none" cap="none" strike="noStrike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features</a:t>
                      </a:r>
                      <a:r>
                        <a:rPr lang="en" sz="1200" u="none" cap="none" strike="noStrike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200" u="none" cap="none" strike="noStrike">
                          <a:solidFill>
                            <a:srgbClr val="267F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Sequenc</a:t>
                      </a:r>
                      <a:r>
                        <a:rPr lang="en" sz="1200" u="none" cap="none" strike="noStrike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r>
                        <a:rPr lang="en" sz="1200" u="none" cap="none" strike="noStrike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200" u="none" cap="none" strike="noStrike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200" u="none" cap="none" strike="noStrike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200" u="none" cap="none" strike="noStrike">
                          <a:solidFill>
                            <a:srgbClr val="795E2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@nn.compact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200" u="none" cap="none" strike="noStrik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200" u="none" cap="none" strike="noStrike">
                          <a:solidFill>
                            <a:srgbClr val="795E2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__call__</a:t>
                      </a: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200" u="none" cap="none" strike="noStrike">
                          <a:solidFill>
                            <a:srgbClr val="001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self</a:t>
                      </a: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200" u="none" cap="none" strike="noStrike">
                          <a:solidFill>
                            <a:srgbClr val="001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r>
                        <a:rPr lang="en" sz="1200" u="none" cap="none" strike="noStrike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200" u="none" cap="none" strike="noStrike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feat </a:t>
                      </a:r>
                      <a:r>
                        <a:rPr lang="en" sz="1200" u="none" cap="none" strike="noStrike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200" u="none" cap="none" strike="noStrike">
                          <a:solidFill>
                            <a:srgbClr val="001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self</a:t>
                      </a:r>
                      <a:r>
                        <a:rPr lang="en" sz="1200" u="none" cap="none" strike="noStrike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features</a:t>
                      </a:r>
                      <a:r>
                        <a:rPr lang="en" sz="1200" u="none" cap="none" strike="noStrike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[:-</a:t>
                      </a:r>
                      <a:r>
                        <a:rPr lang="en" sz="1200" u="none" cap="none" strike="noStrike">
                          <a:solidFill>
                            <a:srgbClr val="0988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200" u="none" cap="none" strike="noStrike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]: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x </a:t>
                      </a:r>
                      <a:r>
                        <a:rPr lang="en" sz="1200" u="none" cap="none" strike="noStrike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nn</a:t>
                      </a:r>
                      <a:r>
                        <a:rPr lang="en" sz="1200" u="none" cap="none" strike="noStrike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relu</a:t>
                      </a:r>
                      <a:r>
                        <a:rPr lang="en" sz="1200" u="none" cap="none" strike="noStrike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nn</a:t>
                      </a:r>
                      <a:r>
                        <a:rPr lang="en" sz="1200" u="none" cap="none" strike="noStrike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Dense</a:t>
                      </a:r>
                      <a:r>
                        <a:rPr lang="en" sz="1200" u="none" cap="none" strike="noStrike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feat</a:t>
                      </a:r>
                      <a:r>
                        <a:rPr lang="en" sz="1200" u="none" cap="none" strike="noStrike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)(</a:t>
                      </a:r>
                      <a:r>
                        <a:rPr lang="en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" sz="1200" u="none" cap="none" strike="noStrike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x </a:t>
                      </a:r>
                      <a:r>
                        <a:rPr lang="en" sz="1200" u="none" cap="none" strike="noStrike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nn</a:t>
                      </a:r>
                      <a:r>
                        <a:rPr lang="en" sz="1200" u="none" cap="none" strike="noStrike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.Dense(</a:t>
                      </a:r>
                      <a:r>
                        <a:rPr lang="en" sz="1200" u="none" cap="none" strike="noStrike">
                          <a:solidFill>
                            <a:srgbClr val="00108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self</a:t>
                      </a:r>
                      <a:r>
                        <a:rPr lang="en" sz="1200" u="none" cap="none" strike="noStrike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features</a:t>
                      </a:r>
                      <a:r>
                        <a:rPr lang="en" sz="1200" u="none" cap="none" strike="noStrike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200" u="none" cap="none" strike="noStrike">
                          <a:solidFill>
                            <a:srgbClr val="0988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" sz="1200" u="none" cap="none" strike="noStrike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])(</a:t>
                      </a:r>
                      <a:r>
                        <a:rPr lang="en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" sz="1200" u="none" cap="none" strike="noStrike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200" u="none" cap="none" strike="noStrike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 </a:t>
                      </a:r>
                      <a:r>
                        <a:rPr lang="en" sz="1200" u="none" cap="none" strike="noStrike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MLP</a:t>
                      </a:r>
                      <a:r>
                        <a:rPr lang="en" sz="1200" u="none" cap="none" strike="noStrike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([</a:t>
                      </a:r>
                      <a:r>
                        <a:rPr lang="en" sz="1200" u="none" cap="none" strike="noStrike">
                          <a:solidFill>
                            <a:srgbClr val="0988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r>
                        <a:rPr lang="en" sz="1200" u="none" cap="none" strike="noStrike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200" u="none" cap="none" strike="noStrike">
                          <a:solidFill>
                            <a:srgbClr val="0988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8</a:t>
                      </a:r>
                      <a:r>
                        <a:rPr lang="en" sz="1200" u="none" cap="none" strike="noStrike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200" u="none" cap="none" strike="noStrike">
                          <a:solidFill>
                            <a:srgbClr val="0988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200" u="none" cap="none" strike="noStrike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batch </a:t>
                      </a:r>
                      <a:r>
                        <a:rPr lang="en" sz="1200" u="none" cap="none" strike="noStrike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jnp</a:t>
                      </a:r>
                      <a:r>
                        <a:rPr lang="en" sz="1200" u="none" cap="none" strike="noStrike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ones</a:t>
                      </a:r>
                      <a:r>
                        <a:rPr lang="en" sz="1200" u="none" cap="none" strike="noStrike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((</a:t>
                      </a:r>
                      <a:r>
                        <a:rPr lang="en" sz="1200" u="none" cap="none" strike="noStrike">
                          <a:solidFill>
                            <a:srgbClr val="0988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</a:t>
                      </a:r>
                      <a:r>
                        <a:rPr lang="en" sz="1200" u="none" cap="none" strike="noStrike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200" u="none" cap="none" strike="noStrike">
                          <a:solidFill>
                            <a:srgbClr val="0988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10</a:t>
                      </a:r>
                      <a:r>
                        <a:rPr lang="en" sz="1200" u="none" cap="none" strike="noStrike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variables </a:t>
                      </a:r>
                      <a:r>
                        <a:rPr lang="en" sz="1200" u="none" cap="none" strike="noStrike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model</a:t>
                      </a:r>
                      <a:r>
                        <a:rPr lang="en" sz="1200" u="none" cap="none" strike="noStrike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1" lang="en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init</a:t>
                      </a:r>
                      <a:r>
                        <a:rPr lang="en" sz="1200" u="none" cap="none" strike="noStrike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jax</a:t>
                      </a:r>
                      <a:r>
                        <a:rPr lang="en" sz="1200" u="none" cap="none" strike="noStrike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random</a:t>
                      </a:r>
                      <a:r>
                        <a:rPr lang="en" sz="1200" u="none" cap="none" strike="noStrike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200" u="none" cap="none" strike="noStrike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PRNGKey</a:t>
                      </a:r>
                      <a:r>
                        <a:rPr lang="en" sz="1200" u="none" cap="none" strike="noStrike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200" u="none" cap="none" strike="noStrike">
                          <a:solidFill>
                            <a:srgbClr val="0988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200" u="none" cap="none" strike="noStrike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r>
                        <a:rPr lang="en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batch</a:t>
                      </a:r>
                      <a:r>
                        <a:rPr lang="en" sz="1200" u="none" cap="none" strike="noStrike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output </a:t>
                      </a:r>
                      <a:r>
                        <a:rPr lang="en" sz="1200" u="none" cap="none" strike="noStrike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model</a:t>
                      </a:r>
                      <a:r>
                        <a:rPr lang="en" sz="1200" u="none" cap="none" strike="noStrike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1" lang="en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apply</a:t>
                      </a:r>
                      <a:r>
                        <a:rPr lang="en" sz="1200" u="none" cap="none" strike="noStrike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variables</a:t>
                      </a:r>
                      <a:r>
                        <a:rPr lang="en" sz="1200" u="none" cap="none" strike="noStrike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2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batch</a:t>
                      </a:r>
                      <a:r>
                        <a:rPr lang="en" sz="1200" u="none" cap="none" strike="noStrike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2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296" name="Google Shape;296;p5"/>
          <p:cNvSpPr txBox="1"/>
          <p:nvPr/>
        </p:nvSpPr>
        <p:spPr>
          <a:xfrm>
            <a:off x="4285500" y="1157200"/>
            <a:ext cx="4706100" cy="3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Everything you need for Deep Learning research:</a:t>
            </a:r>
            <a:endParaRPr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 abstraction</a:t>
            </a:r>
            <a:b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stateful inside, functional outside.</a:t>
            </a: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RNG handling</a:t>
            </a:r>
            <a:endParaRPr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Thin, decoupled, utility functions (checkpointing,  replication, …)</a:t>
            </a:r>
            <a:endParaRPr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Clean, forkable end-to-end examples</a:t>
            </a:r>
            <a:endParaRPr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Patterns and HOWTO guides</a:t>
            </a:r>
            <a:endParaRPr/>
          </a:p>
        </p:txBody>
      </p:sp>
      <p:grpSp>
        <p:nvGrpSpPr>
          <p:cNvPr id="297" name="Google Shape;297;p5"/>
          <p:cNvGrpSpPr/>
          <p:nvPr/>
        </p:nvGrpSpPr>
        <p:grpSpPr>
          <a:xfrm>
            <a:off x="7662334" y="26234"/>
            <a:ext cx="1216735" cy="1142231"/>
            <a:chOff x="3874500" y="1402875"/>
            <a:chExt cx="1286250" cy="1368600"/>
          </a:xfrm>
        </p:grpSpPr>
        <p:pic>
          <p:nvPicPr>
            <p:cNvPr id="298" name="Google Shape;298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983250" y="1402875"/>
              <a:ext cx="1177500" cy="1338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9" name="Google Shape;299;p5"/>
            <p:cNvSpPr/>
            <p:nvPr/>
          </p:nvSpPr>
          <p:spPr>
            <a:xfrm>
              <a:off x="3874500" y="2588775"/>
              <a:ext cx="385200" cy="18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"/>
          <p:cNvSpPr txBox="1"/>
          <p:nvPr/>
        </p:nvSpPr>
        <p:spPr>
          <a:xfrm>
            <a:off x="218600" y="0"/>
            <a:ext cx="78759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Defining a Module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6"/>
          <p:cNvSpPr txBox="1"/>
          <p:nvPr/>
        </p:nvSpPr>
        <p:spPr>
          <a:xfrm>
            <a:off x="304250" y="920867"/>
            <a:ext cx="3852300" cy="3856500"/>
          </a:xfrm>
          <a:prstGeom prst="rect">
            <a:avLst/>
          </a:prstGeom>
          <a:solidFill>
            <a:srgbClr val="F8F8F8"/>
          </a:soli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flax </a:t>
            </a:r>
            <a:r>
              <a:rPr b="0" i="0" lang="en" sz="12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linen </a:t>
            </a:r>
            <a:r>
              <a:rPr b="0" i="0" lang="en" sz="12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nn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200" u="none" cap="none" strike="noStrike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200" u="none" cap="none" strike="noStrike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nn</a:t>
            </a: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1200" u="none" cap="none" strike="noStrike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Module</a:t>
            </a: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units: </a:t>
            </a:r>
            <a:r>
              <a:rPr b="0" i="0" lang="en" sz="1200" u="none" cap="none" strike="noStrike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2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setup</a:t>
            </a: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" sz="1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.conv = nn.Conv(</a:t>
            </a:r>
            <a:endParaRPr b="0" i="0" sz="1200" u="none" cap="none" strike="noStrike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self.units, [</a:t>
            </a:r>
            <a:r>
              <a:rPr b="0" i="0" lang="en" sz="12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2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b="0" i="0" lang="en" sz="12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2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" sz="1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.fc = nn.Dense(</a:t>
            </a:r>
            <a:r>
              <a:rPr b="0" i="0" lang="en" sz="12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def</a:t>
            </a: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2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__call__</a:t>
            </a: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x = </a:t>
            </a:r>
            <a:r>
              <a:rPr b="0" i="0" lang="en" sz="1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.conv(x)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x = nn.relu(x)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x = x.reshape([</a:t>
            </a:r>
            <a:r>
              <a:rPr b="0" i="0" lang="en" sz="12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(x), </a:t>
            </a:r>
            <a:r>
              <a:rPr b="0" i="0" lang="en" sz="1200" u="none" cap="none" strike="noStrike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x = </a:t>
            </a:r>
            <a:r>
              <a:rPr b="0" i="0" lang="en" sz="1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.fc(x)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" sz="12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nn.log_softmax(x)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6" name="Google Shape;306;p6"/>
          <p:cNvSpPr txBox="1"/>
          <p:nvPr/>
        </p:nvSpPr>
        <p:spPr>
          <a:xfrm>
            <a:off x="4156550" y="920867"/>
            <a:ext cx="4837500" cy="24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"Special" Dataclasses.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Predefined modules like </a:t>
            </a:r>
            <a:r>
              <a:rPr b="0" i="0" lang="en" sz="1600" u="none" cap="none" strike="noStrike">
                <a:solidFill>
                  <a:srgbClr val="000000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nn.Dense()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 shape inference.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Automatically creates parameter tree reflecting module hierarchy:</a:t>
            </a:r>
            <a:endParaRPr/>
          </a:p>
        </p:txBody>
      </p:sp>
      <p:pic>
        <p:nvPicPr>
          <p:cNvPr id="307" name="Google Shape;30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2778984"/>
            <a:ext cx="2910475" cy="185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7"/>
          <p:cNvSpPr txBox="1"/>
          <p:nvPr>
            <p:ph type="title"/>
          </p:nvPr>
        </p:nvSpPr>
        <p:spPr>
          <a:xfrm>
            <a:off x="855133" y="220767"/>
            <a:ext cx="78759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The Flax Ecosystem</a:t>
            </a:r>
            <a:endParaRPr/>
          </a:p>
        </p:txBody>
      </p:sp>
      <p:pic>
        <p:nvPicPr>
          <p:cNvPr id="313" name="Google Shape;31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9867" y="838467"/>
            <a:ext cx="6375399" cy="417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9"/>
          <p:cNvSpPr txBox="1"/>
          <p:nvPr>
            <p:ph type="title"/>
          </p:nvPr>
        </p:nvSpPr>
        <p:spPr>
          <a:xfrm>
            <a:off x="407565" y="65623"/>
            <a:ext cx="78759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319" name="Google Shape;319;p9"/>
          <p:cNvSpPr txBox="1"/>
          <p:nvPr/>
        </p:nvSpPr>
        <p:spPr>
          <a:xfrm>
            <a:off x="340669" y="912900"/>
            <a:ext cx="8209500" cy="3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Documentation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Flax Basics: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https://flax.readthedocs.io/en/latest/notebooks/flax_basics.html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Annotated MNIST: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https://flax.readthedocs.io/en/latest/notebooks/annotated_mnist.html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HOWTO: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https://flax.readthedocs.io/en/latest/howtos/ensembling.html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Notes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Principles: </a:t>
            </a:r>
            <a:r>
              <a:rPr b="0" i="0" lang="en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https://flax.readthedocs.io/en/latest/design_notes/linen_design_principles.html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Lifted Transformations: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https://flax.readthedocs.io/en/latest/design_notes/lift.html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Discussion Forums: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https://github.com/google/jax/discussions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https://github.com/google/flax/discussions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flax-dev@google.com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marcvanzee@google.com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1"/>
          <p:cNvSpPr txBox="1"/>
          <p:nvPr>
            <p:ph type="title"/>
          </p:nvPr>
        </p:nvSpPr>
        <p:spPr>
          <a:xfrm>
            <a:off x="170383" y="1111759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6000">
                <a:latin typeface="Arial"/>
                <a:ea typeface="Arial"/>
                <a:cs typeface="Arial"/>
                <a:sym typeface="Arial"/>
              </a:rPr>
              <a:t>SCENIC</a:t>
            </a:r>
            <a:endParaRPr sz="6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1602" y="2310111"/>
            <a:ext cx="2178162" cy="2044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oogle Research Theme">
  <a:themeElements>
    <a:clrScheme name="Simple Light">
      <a:dk1>
        <a:srgbClr val="000000"/>
      </a:dk1>
      <a:lt1>
        <a:srgbClr val="3C4043"/>
      </a:lt1>
      <a:dk2>
        <a:srgbClr val="80868B"/>
      </a:dk2>
      <a:lt2>
        <a:srgbClr val="FFFFFF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B31412"/>
      </a:accent5>
      <a:accent6>
        <a:srgbClr val="137333"/>
      </a:accent6>
      <a:hlink>
        <a:srgbClr val="185AB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30fc12-c89a-4829-a476-5bf9e2086332_Enabled">
    <vt:lpwstr>true</vt:lpwstr>
  </property>
  <property fmtid="{D5CDD505-2E9C-101B-9397-08002B2CF9AE}" pid="3" name="MSIP_Label_7f30fc12-c89a-4829-a476-5bf9e2086332_SetDate">
    <vt:lpwstr>2022-11-08T12:15:06Z</vt:lpwstr>
  </property>
  <property fmtid="{D5CDD505-2E9C-101B-9397-08002B2CF9AE}" pid="4" name="MSIP_Label_7f30fc12-c89a-4829-a476-5bf9e2086332_Method">
    <vt:lpwstr>Privileged</vt:lpwstr>
  </property>
  <property fmtid="{D5CDD505-2E9C-101B-9397-08002B2CF9AE}" pid="5" name="MSIP_Label_7f30fc12-c89a-4829-a476-5bf9e2086332_Name">
    <vt:lpwstr>Not protected (Anyone)_0</vt:lpwstr>
  </property>
  <property fmtid="{D5CDD505-2E9C-101B-9397-08002B2CF9AE}" pid="6" name="MSIP_Label_7f30fc12-c89a-4829-a476-5bf9e2086332_SiteId">
    <vt:lpwstr>d6b0bbee-7cd9-4d60-bce6-4a67b543e2ae</vt:lpwstr>
  </property>
  <property fmtid="{D5CDD505-2E9C-101B-9397-08002B2CF9AE}" pid="7" name="MSIP_Label_7f30fc12-c89a-4829-a476-5bf9e2086332_ActionId">
    <vt:lpwstr>7c1d7132-f155-4687-baf8-de3c15473cae</vt:lpwstr>
  </property>
  <property fmtid="{D5CDD505-2E9C-101B-9397-08002B2CF9AE}" pid="8" name="MSIP_Label_7f30fc12-c89a-4829-a476-5bf9e2086332_ContentBits">
    <vt:lpwstr>0</vt:lpwstr>
  </property>
</Properties>
</file>