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65" r:id="rId6"/>
    <p:sldId id="269" r:id="rId7"/>
    <p:sldId id="266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1FD79-BA6B-4619-9ECC-71E3D0B6F287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56C3-BF26-41CB-BC23-B11E0FCA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C76D54-4134-44D7-940D-85DF2C60F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63FAC29-55D0-40C4-9134-6C15E7A22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AD1582-9E7A-43C7-B724-3913818A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47C269-F976-4EB4-8C0B-647E685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E8C1D4-9557-4413-8370-F1FCDD5E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CEAA70-E8C0-4A54-B427-D87362F9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C3218F-4C3A-4A90-ABFA-95DA4329A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EBF17E-4FE4-44DA-A940-407671CC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683F9A-AD77-4B47-8DD4-5E393AE0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4CE7D9-36FE-48C9-9700-D26D89B3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4BC953F-FA59-4E05-9CC6-A5D956853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690A5C-CC92-472A-B19A-D7B1115E4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9F0FBC-1DAD-4E41-9E0F-2CE4ABE9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BA037B-4BAC-433A-AB59-D56C3E0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60F32C-5D92-455E-AF6D-733D5407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3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A47179-0F69-47E4-85DF-879C4AE3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357AD7-523A-4A8E-B4F0-366E9B52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C22881-CB9D-46AE-905F-16D64654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EB97A2-B665-4790-82D1-8B2007F4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A82E9F-F3D3-440D-9633-A5CB8FDD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5960F3-A3A4-4EE5-BE4D-8AA2B791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14816F-8BC0-472B-AEBF-2576D2E1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EB2A95-343F-4DC8-BF8B-3DD93127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BD6FC3-D7F3-496D-9F16-76EA89F5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3B354B-ADD0-4DD0-ABC0-5DB07E44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E05968-DFA3-4B8B-AA54-BC447AC5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3DE066-032D-4AC1-A731-71456BBA9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BAD0075-2105-4CB0-99A1-9F2058D0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66B3E29-5182-4D40-82FC-0D94C465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95A45C-6550-4FF8-B2FA-9E5FC2FD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86C8AB-BD2A-494F-8068-359AB4E8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5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1306FB-5268-4937-B806-00868565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ED70A5-84EA-4518-9515-1F60637C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09F0BF-1B08-446A-B441-9A7DE119E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6E0E620-5D4C-446A-A551-BC6E316FF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4162577-B971-4AB1-9AF1-2A1DFE3C8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914D04B-3507-408D-ABB8-71EF2452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BA8D04C-E45F-4CB3-9BF4-3ECA92BE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F2D1B01-86D6-4E3E-8664-09C1844D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4D3380-4009-4508-BFB6-4D72BF40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0779D05-33C3-4DDF-B3F6-375FAF24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F3A359F-F0A9-459F-9141-CA2529DC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0055DDE-EFCE-44AF-AFE8-052BCF50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227CF4A-0A89-4B20-B70B-1C98F3F9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A8CDE9B-D449-4A69-AD82-F82146D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6FB5262-FD0F-4154-B485-BFFD0F5F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71CBF0-985F-4ADF-9E2A-7FD344EF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3F55E8-06ED-4CE4-87E2-0E71DF7F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382E11-39BC-47F4-8043-7A352E4F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E266159-AA8D-4163-B177-4F1DC75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9E47B9-FBBA-404B-989C-A856D833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176DB4-F37A-40FE-8C7D-C1CB1C8D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56E79-089D-4EBB-8080-B69F06E8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3DF199D-3266-48FE-938B-3F356AB0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E01AD2-B183-4AB6-A134-D930483F0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9C2C856-0B18-4794-85B0-510A5640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2E2A3A-BD8A-4509-94E1-2E77A9E7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0E14415-2369-4FCD-85C4-24162512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C36B559-0FD4-4C6B-83CB-8826338C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C438A0A-E429-496B-A155-D546BC7EA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D17601F-C2A3-44DA-AAC6-034962E6B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5C59-1199-41FA-838A-E07081A1BB21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C65110-C200-4EB6-86BE-9BA5D88B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59BF54-4405-4D26-B27E-F22C710F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Başlık 12">
            <a:extLst>
              <a:ext uri="{FF2B5EF4-FFF2-40B4-BE49-F238E27FC236}">
                <a16:creationId xmlns:a16="http://schemas.microsoft.com/office/drawing/2014/main" id="{1F36CB1B-90D6-45B0-86D9-6D57662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21" y="2589850"/>
            <a:ext cx="4223994" cy="1325563"/>
          </a:xfrm>
        </p:spPr>
        <p:txBody>
          <a:bodyPr>
            <a:normAutofit/>
          </a:bodyPr>
          <a:lstStyle/>
          <a:p>
            <a:r>
              <a:rPr lang="tr-TR" sz="4800" b="1" dirty="0">
                <a:solidFill>
                  <a:schemeClr val="accent1">
                    <a:lumMod val="75000"/>
                  </a:schemeClr>
                </a:solidFill>
              </a:rPr>
              <a:t>WEEKLY UPDATE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Başlık 12">
            <a:extLst>
              <a:ext uri="{FF2B5EF4-FFF2-40B4-BE49-F238E27FC236}">
                <a16:creationId xmlns:a16="http://schemas.microsoft.com/office/drawing/2014/main" id="{A10E63FA-20DB-407C-9D41-9E9136434AE1}"/>
              </a:ext>
            </a:extLst>
          </p:cNvPr>
          <p:cNvSpPr txBox="1">
            <a:spLocks/>
          </p:cNvSpPr>
          <p:nvPr/>
        </p:nvSpPr>
        <p:spPr>
          <a:xfrm>
            <a:off x="3988325" y="3722639"/>
            <a:ext cx="3751082" cy="415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Tuesday, October </a:t>
            </a:r>
            <a:r>
              <a:rPr lang="tr-TR" sz="2800" dirty="0">
                <a:solidFill>
                  <a:schemeClr val="accent1">
                    <a:lumMod val="75000"/>
                  </a:schemeClr>
                </a:solidFill>
              </a:rPr>
              <a:t>26, 2021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496D673-5906-437C-B6F2-F96881798FEC}"/>
              </a:ext>
            </a:extLst>
          </p:cNvPr>
          <p:cNvSpPr txBox="1"/>
          <p:nvPr/>
        </p:nvSpPr>
        <p:spPr>
          <a:xfrm>
            <a:off x="5175315" y="4138367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Buket Torun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8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39869845-10E5-4FD2-88B2-9B9791863C9D}"/>
              </a:ext>
            </a:extLst>
          </p:cNvPr>
          <p:cNvSpPr txBox="1"/>
          <p:nvPr/>
        </p:nvSpPr>
        <p:spPr>
          <a:xfrm>
            <a:off x="301657" y="1300899"/>
            <a:ext cx="2306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accent1">
                    <a:lumMod val="50000"/>
                  </a:schemeClr>
                </a:solidFill>
              </a:rPr>
              <a:t>Preliminary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Results: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402F28A-B88B-4A97-8975-D16BCB551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12" y="2387053"/>
            <a:ext cx="9693480" cy="236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6E406CB-2149-4087-BC02-63783F51EBF1}"/>
              </a:ext>
            </a:extLst>
          </p:cNvPr>
          <p:cNvSpPr txBox="1"/>
          <p:nvPr/>
        </p:nvSpPr>
        <p:spPr>
          <a:xfrm>
            <a:off x="301657" y="1630837"/>
            <a:ext cx="191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V= 125 m/s    t=2 s</a:t>
            </a:r>
          </a:p>
          <a:p>
            <a:r>
              <a:rPr lang="tr-TR" dirty="0"/>
              <a:t>L= 1000m</a:t>
            </a:r>
            <a:endParaRPr lang="en-US" dirty="0"/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F831920D-D0F6-4C74-8BDB-675A922D75F3}"/>
              </a:ext>
            </a:extLst>
          </p:cNvPr>
          <p:cNvSpPr/>
          <p:nvPr/>
        </p:nvSpPr>
        <p:spPr>
          <a:xfrm>
            <a:off x="9982983" y="2384981"/>
            <a:ext cx="311085" cy="18853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449954E3-B8A1-4842-805D-BF12BBA7739B}"/>
              </a:ext>
            </a:extLst>
          </p:cNvPr>
          <p:cNvSpPr txBox="1"/>
          <p:nvPr/>
        </p:nvSpPr>
        <p:spPr>
          <a:xfrm>
            <a:off x="10167760" y="2196445"/>
            <a:ext cx="1710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/>
              <a:t>The positions of </a:t>
            </a:r>
          </a:p>
          <a:p>
            <a:pPr algn="ctr"/>
            <a:r>
              <a:rPr lang="tr-TR" sz="1600" dirty="0"/>
              <a:t>the nodes</a:t>
            </a:r>
            <a:endParaRPr lang="en-US" sz="1600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71E25BE7-57AE-4663-91A6-900E4E6E7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977" y="3220422"/>
            <a:ext cx="4724809" cy="228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24823214-B216-40D8-8E68-6121DFBD4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528" y="4032932"/>
            <a:ext cx="7140559" cy="243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898819AA-348E-4745-AFD1-168B2722D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444" y="4822979"/>
            <a:ext cx="7361558" cy="228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14083485-F2EF-40BD-A5F8-4B81D42EE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565" y="5688439"/>
            <a:ext cx="7635902" cy="213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Ok: Sağ 32">
            <a:extLst>
              <a:ext uri="{FF2B5EF4-FFF2-40B4-BE49-F238E27FC236}">
                <a16:creationId xmlns:a16="http://schemas.microsoft.com/office/drawing/2014/main" id="{4F380C68-DE07-4523-A18C-C03EB032593C}"/>
              </a:ext>
            </a:extLst>
          </p:cNvPr>
          <p:cNvSpPr/>
          <p:nvPr/>
        </p:nvSpPr>
        <p:spPr>
          <a:xfrm>
            <a:off x="7316768" y="3234966"/>
            <a:ext cx="311085" cy="18853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B01DAC93-B155-4AE1-86E3-80C2E38D1D46}"/>
              </a:ext>
            </a:extLst>
          </p:cNvPr>
          <p:cNvSpPr txBox="1"/>
          <p:nvPr/>
        </p:nvSpPr>
        <p:spPr>
          <a:xfrm>
            <a:off x="7439315" y="3140699"/>
            <a:ext cx="263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/>
              <a:t>The positions of the masts</a:t>
            </a:r>
            <a:endParaRPr lang="en-US" sz="1600" dirty="0"/>
          </a:p>
        </p:txBody>
      </p:sp>
      <p:sp>
        <p:nvSpPr>
          <p:cNvPr id="35" name="Ok: Sağ 34">
            <a:extLst>
              <a:ext uri="{FF2B5EF4-FFF2-40B4-BE49-F238E27FC236}">
                <a16:creationId xmlns:a16="http://schemas.microsoft.com/office/drawing/2014/main" id="{CF6E2F88-AF41-42FF-8178-E065696FF172}"/>
              </a:ext>
            </a:extLst>
          </p:cNvPr>
          <p:cNvSpPr/>
          <p:nvPr/>
        </p:nvSpPr>
        <p:spPr>
          <a:xfrm>
            <a:off x="8496690" y="4056667"/>
            <a:ext cx="311085" cy="18853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2A18D63-8B89-457C-ACFC-53401E972344}"/>
              </a:ext>
            </a:extLst>
          </p:cNvPr>
          <p:cNvSpPr txBox="1"/>
          <p:nvPr/>
        </p:nvSpPr>
        <p:spPr>
          <a:xfrm>
            <a:off x="8766927" y="4000108"/>
            <a:ext cx="3289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/>
              <a:t>Distances between node1 and masts</a:t>
            </a:r>
            <a:endParaRPr lang="en-US" sz="1600" dirty="0"/>
          </a:p>
        </p:txBody>
      </p:sp>
      <p:sp>
        <p:nvSpPr>
          <p:cNvPr id="37" name="Ok: Sağ 36">
            <a:extLst>
              <a:ext uri="{FF2B5EF4-FFF2-40B4-BE49-F238E27FC236}">
                <a16:creationId xmlns:a16="http://schemas.microsoft.com/office/drawing/2014/main" id="{F65F714A-B64D-42AE-B3C0-FBE3990957D5}"/>
              </a:ext>
            </a:extLst>
          </p:cNvPr>
          <p:cNvSpPr/>
          <p:nvPr/>
        </p:nvSpPr>
        <p:spPr>
          <a:xfrm>
            <a:off x="8705651" y="4840663"/>
            <a:ext cx="311085" cy="18853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3F7F9169-6457-4D44-9FF9-AB81950B7657}"/>
              </a:ext>
            </a:extLst>
          </p:cNvPr>
          <p:cNvSpPr txBox="1"/>
          <p:nvPr/>
        </p:nvSpPr>
        <p:spPr>
          <a:xfrm>
            <a:off x="8975889" y="4784104"/>
            <a:ext cx="114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Path losses</a:t>
            </a:r>
          </a:p>
        </p:txBody>
      </p:sp>
      <p:sp>
        <p:nvSpPr>
          <p:cNvPr id="39" name="Ok: Sağ 38">
            <a:extLst>
              <a:ext uri="{FF2B5EF4-FFF2-40B4-BE49-F238E27FC236}">
                <a16:creationId xmlns:a16="http://schemas.microsoft.com/office/drawing/2014/main" id="{0D2531F1-6880-44E1-8E05-9E62FDDCD4DF}"/>
              </a:ext>
            </a:extLst>
          </p:cNvPr>
          <p:cNvSpPr/>
          <p:nvPr/>
        </p:nvSpPr>
        <p:spPr>
          <a:xfrm>
            <a:off x="8809347" y="5717353"/>
            <a:ext cx="311085" cy="18853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6AD70C1B-F0B1-47A5-B0DB-BA6EEC35276A}"/>
              </a:ext>
            </a:extLst>
          </p:cNvPr>
          <p:cNvSpPr txBox="1"/>
          <p:nvPr/>
        </p:nvSpPr>
        <p:spPr>
          <a:xfrm>
            <a:off x="9070158" y="5632515"/>
            <a:ext cx="278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Received Powers</a:t>
            </a:r>
            <a:r>
              <a:rPr lang="tr-TR" sz="1600" dirty="0"/>
              <a:t> at masts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581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lowchart: Connector 9">
            <a:extLst>
              <a:ext uri="{FF2B5EF4-FFF2-40B4-BE49-F238E27FC236}">
                <a16:creationId xmlns:a16="http://schemas.microsoft.com/office/drawing/2014/main" id="{D259AEAE-5837-4613-9A2E-22E1947F3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048" y="1829183"/>
            <a:ext cx="842217" cy="60743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38100" algn="ctr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MB1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12" name="Flowchart: Connector 9">
            <a:extLst>
              <a:ext uri="{FF2B5EF4-FFF2-40B4-BE49-F238E27FC236}">
                <a16:creationId xmlns:a16="http://schemas.microsoft.com/office/drawing/2014/main" id="{8F677F88-2217-4AD4-86BE-EF01B6EF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408" y="1839300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MA2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15" name="Flowchart: Connector 9">
            <a:extLst>
              <a:ext uri="{FF2B5EF4-FFF2-40B4-BE49-F238E27FC236}">
                <a16:creationId xmlns:a16="http://schemas.microsoft.com/office/drawing/2014/main" id="{19694D52-10D8-468E-82EC-603086802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645" y="1836025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MA3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16" name="Flowchart: Connector 9">
            <a:extLst>
              <a:ext uri="{FF2B5EF4-FFF2-40B4-BE49-F238E27FC236}">
                <a16:creationId xmlns:a16="http://schemas.microsoft.com/office/drawing/2014/main" id="{74712EE1-8280-48D6-AA00-83B338A0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153" y="1836024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MA4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17" name="Flowchart: Connector 9">
            <a:extLst>
              <a:ext uri="{FF2B5EF4-FFF2-40B4-BE49-F238E27FC236}">
                <a16:creationId xmlns:a16="http://schemas.microsoft.com/office/drawing/2014/main" id="{05C3B00E-EEFB-41DD-AC61-7F3D3CEC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012" y="1869987"/>
            <a:ext cx="1031358" cy="60743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38100" algn="ctr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MB120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cxnSp>
        <p:nvCxnSpPr>
          <p:cNvPr id="18" name="Connettore 2 2">
            <a:extLst>
              <a:ext uri="{FF2B5EF4-FFF2-40B4-BE49-F238E27FC236}">
                <a16:creationId xmlns:a16="http://schemas.microsoft.com/office/drawing/2014/main" id="{21743A13-EA7E-4879-BC05-8F2D368C9958}"/>
              </a:ext>
            </a:extLst>
          </p:cNvPr>
          <p:cNvCxnSpPr>
            <a:cxnSpLocks/>
          </p:cNvCxnSpPr>
          <p:nvPr/>
        </p:nvCxnSpPr>
        <p:spPr>
          <a:xfrm>
            <a:off x="3916915" y="1672487"/>
            <a:ext cx="152293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23">
            <a:extLst>
              <a:ext uri="{FF2B5EF4-FFF2-40B4-BE49-F238E27FC236}">
                <a16:creationId xmlns:a16="http://schemas.microsoft.com/office/drawing/2014/main" id="{6988316F-4508-4E7B-8546-066648FB2463}"/>
              </a:ext>
            </a:extLst>
          </p:cNvPr>
          <p:cNvSpPr txBox="1"/>
          <p:nvPr/>
        </p:nvSpPr>
        <p:spPr>
          <a:xfrm>
            <a:off x="4368647" y="134598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250 m</a:t>
            </a:r>
          </a:p>
        </p:txBody>
      </p:sp>
      <p:sp>
        <p:nvSpPr>
          <p:cNvPr id="20" name="CasellaDiTesto 30">
            <a:extLst>
              <a:ext uri="{FF2B5EF4-FFF2-40B4-BE49-F238E27FC236}">
                <a16:creationId xmlns:a16="http://schemas.microsoft.com/office/drawing/2014/main" id="{DCE0D2E6-66B6-454C-B992-5EF9C960A0E5}"/>
              </a:ext>
            </a:extLst>
          </p:cNvPr>
          <p:cNvSpPr txBox="1"/>
          <p:nvPr/>
        </p:nvSpPr>
        <p:spPr>
          <a:xfrm>
            <a:off x="2899014" y="198585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S12</a:t>
            </a:r>
          </a:p>
        </p:txBody>
      </p:sp>
      <p:sp>
        <p:nvSpPr>
          <p:cNvPr id="21" name="CasellaDiTesto 32">
            <a:extLst>
              <a:ext uri="{FF2B5EF4-FFF2-40B4-BE49-F238E27FC236}">
                <a16:creationId xmlns:a16="http://schemas.microsoft.com/office/drawing/2014/main" id="{D871FE7A-1FAE-4EA5-BD42-101ABB87C1D0}"/>
              </a:ext>
            </a:extLst>
          </p:cNvPr>
          <p:cNvSpPr txBox="1"/>
          <p:nvPr/>
        </p:nvSpPr>
        <p:spPr>
          <a:xfrm>
            <a:off x="4449230" y="201117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S23</a:t>
            </a:r>
          </a:p>
        </p:txBody>
      </p:sp>
      <p:sp>
        <p:nvSpPr>
          <p:cNvPr id="22" name="CasellaDiTesto 33">
            <a:extLst>
              <a:ext uri="{FF2B5EF4-FFF2-40B4-BE49-F238E27FC236}">
                <a16:creationId xmlns:a16="http://schemas.microsoft.com/office/drawing/2014/main" id="{9978160D-840B-4AEA-BE53-666FF4687F32}"/>
              </a:ext>
            </a:extLst>
          </p:cNvPr>
          <p:cNvSpPr txBox="1"/>
          <p:nvPr/>
        </p:nvSpPr>
        <p:spPr>
          <a:xfrm>
            <a:off x="6019074" y="200718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S34</a:t>
            </a:r>
          </a:p>
        </p:txBody>
      </p:sp>
      <p:sp>
        <p:nvSpPr>
          <p:cNvPr id="23" name="CasellaDiTesto 34">
            <a:extLst>
              <a:ext uri="{FF2B5EF4-FFF2-40B4-BE49-F238E27FC236}">
                <a16:creationId xmlns:a16="http://schemas.microsoft.com/office/drawing/2014/main" id="{2DEF9D8A-C3A6-42C4-929F-324B939A6831}"/>
              </a:ext>
            </a:extLst>
          </p:cNvPr>
          <p:cNvSpPr txBox="1"/>
          <p:nvPr/>
        </p:nvSpPr>
        <p:spPr>
          <a:xfrm>
            <a:off x="7496677" y="198478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S45</a:t>
            </a:r>
          </a:p>
        </p:txBody>
      </p:sp>
      <p:sp>
        <p:nvSpPr>
          <p:cNvPr id="24" name="CasellaDiTesto 37">
            <a:extLst>
              <a:ext uri="{FF2B5EF4-FFF2-40B4-BE49-F238E27FC236}">
                <a16:creationId xmlns:a16="http://schemas.microsoft.com/office/drawing/2014/main" id="{1D6678BC-DB02-4FD1-9267-D30536651680}"/>
              </a:ext>
            </a:extLst>
          </p:cNvPr>
          <p:cNvSpPr txBox="1"/>
          <p:nvPr/>
        </p:nvSpPr>
        <p:spPr>
          <a:xfrm>
            <a:off x="7937461" y="19389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5" name="CasellaDiTesto 38">
            <a:extLst>
              <a:ext uri="{FF2B5EF4-FFF2-40B4-BE49-F238E27FC236}">
                <a16:creationId xmlns:a16="http://schemas.microsoft.com/office/drawing/2014/main" id="{89B07D20-0691-4139-B64B-5BFD358E17CF}"/>
              </a:ext>
            </a:extLst>
          </p:cNvPr>
          <p:cNvSpPr txBox="1"/>
          <p:nvPr/>
        </p:nvSpPr>
        <p:spPr>
          <a:xfrm>
            <a:off x="8233838" y="199151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S119120</a:t>
            </a:r>
          </a:p>
        </p:txBody>
      </p:sp>
      <p:grpSp>
        <p:nvGrpSpPr>
          <p:cNvPr id="26" name="Gruppo 1">
            <a:extLst>
              <a:ext uri="{FF2B5EF4-FFF2-40B4-BE49-F238E27FC236}">
                <a16:creationId xmlns:a16="http://schemas.microsoft.com/office/drawing/2014/main" id="{D256D264-4CED-4C34-90DE-4847C8481F44}"/>
              </a:ext>
            </a:extLst>
          </p:cNvPr>
          <p:cNvGrpSpPr/>
          <p:nvPr/>
        </p:nvGrpSpPr>
        <p:grpSpPr>
          <a:xfrm>
            <a:off x="411793" y="3461393"/>
            <a:ext cx="1722760" cy="1022820"/>
            <a:chOff x="3229066" y="3455320"/>
            <a:chExt cx="1722760" cy="1022820"/>
          </a:xfrm>
        </p:grpSpPr>
        <p:sp>
          <p:nvSpPr>
            <p:cNvPr id="27" name="Flowchart: Connector 9">
              <a:extLst>
                <a:ext uri="{FF2B5EF4-FFF2-40B4-BE49-F238E27FC236}">
                  <a16:creationId xmlns:a16="http://schemas.microsoft.com/office/drawing/2014/main" id="{C16A7653-D003-4F5A-8FFE-901B3AD0C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8" name="Flowchart: Connector 9">
              <a:extLst>
                <a:ext uri="{FF2B5EF4-FFF2-40B4-BE49-F238E27FC236}">
                  <a16:creationId xmlns:a16="http://schemas.microsoft.com/office/drawing/2014/main" id="{619DF436-F322-41D1-9344-10B48C34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9" name="Flowchart: Connector 9">
              <a:extLst>
                <a:ext uri="{FF2B5EF4-FFF2-40B4-BE49-F238E27FC236}">
                  <a16:creationId xmlns:a16="http://schemas.microsoft.com/office/drawing/2014/main" id="{93A11A25-C9C1-4A4F-8A63-887769594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30" name="Flowchart: Connector 9">
              <a:extLst>
                <a:ext uri="{FF2B5EF4-FFF2-40B4-BE49-F238E27FC236}">
                  <a16:creationId xmlns:a16="http://schemas.microsoft.com/office/drawing/2014/main" id="{08B9AD5D-130D-4866-B52C-25162CFD3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31" name="CasellaDiTesto 36">
              <a:extLst>
                <a:ext uri="{FF2B5EF4-FFF2-40B4-BE49-F238E27FC236}">
                  <a16:creationId xmlns:a16="http://schemas.microsoft.com/office/drawing/2014/main" id="{6515E5E9-67D6-4303-A6E0-C68DFF1F3F4E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2" name="CasellaDiTesto 42">
              <a:extLst>
                <a:ext uri="{FF2B5EF4-FFF2-40B4-BE49-F238E27FC236}">
                  <a16:creationId xmlns:a16="http://schemas.microsoft.com/office/drawing/2014/main" id="{13AE86A9-6055-41FC-A6B9-389DF5639244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3" name="CasellaDiTesto 57">
              <a:extLst>
                <a:ext uri="{FF2B5EF4-FFF2-40B4-BE49-F238E27FC236}">
                  <a16:creationId xmlns:a16="http://schemas.microsoft.com/office/drawing/2014/main" id="{AFD341E3-E09B-434A-BBE6-A335E0E757B1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34" name="CasellaDiTesto 39">
            <a:extLst>
              <a:ext uri="{FF2B5EF4-FFF2-40B4-BE49-F238E27FC236}">
                <a16:creationId xmlns:a16="http://schemas.microsoft.com/office/drawing/2014/main" id="{5AF90023-1157-42BE-90B3-11360BB7A558}"/>
              </a:ext>
            </a:extLst>
          </p:cNvPr>
          <p:cNvSpPr txBox="1"/>
          <p:nvPr/>
        </p:nvSpPr>
        <p:spPr>
          <a:xfrm>
            <a:off x="1879248" y="1485880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First Station</a:t>
            </a:r>
          </a:p>
        </p:txBody>
      </p:sp>
      <p:cxnSp>
        <p:nvCxnSpPr>
          <p:cNvPr id="35" name="Connettore 2 40">
            <a:extLst>
              <a:ext uri="{FF2B5EF4-FFF2-40B4-BE49-F238E27FC236}">
                <a16:creationId xmlns:a16="http://schemas.microsoft.com/office/drawing/2014/main" id="{E6BA7EE7-ED5F-4E22-8AE7-A8FA3E17F6B0}"/>
              </a:ext>
            </a:extLst>
          </p:cNvPr>
          <p:cNvCxnSpPr>
            <a:cxnSpLocks/>
          </p:cNvCxnSpPr>
          <p:nvPr/>
        </p:nvCxnSpPr>
        <p:spPr>
          <a:xfrm flipV="1">
            <a:off x="411793" y="4297666"/>
            <a:ext cx="1384596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43">
            <a:extLst>
              <a:ext uri="{FF2B5EF4-FFF2-40B4-BE49-F238E27FC236}">
                <a16:creationId xmlns:a16="http://schemas.microsoft.com/office/drawing/2014/main" id="{7CAA5E83-0D9E-4D02-9D45-08AC14F7FFA8}"/>
              </a:ext>
            </a:extLst>
          </p:cNvPr>
          <p:cNvSpPr txBox="1"/>
          <p:nvPr/>
        </p:nvSpPr>
        <p:spPr>
          <a:xfrm>
            <a:off x="850036" y="425348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 m</a:t>
            </a:r>
          </a:p>
        </p:txBody>
      </p:sp>
      <p:sp>
        <p:nvSpPr>
          <p:cNvPr id="37" name="CasellaDiTesto 53">
            <a:extLst>
              <a:ext uri="{FF2B5EF4-FFF2-40B4-BE49-F238E27FC236}">
                <a16:creationId xmlns:a16="http://schemas.microsoft.com/office/drawing/2014/main" id="{59565CBC-F9D4-45E9-B797-31404B50C330}"/>
              </a:ext>
            </a:extLst>
          </p:cNvPr>
          <p:cNvSpPr txBox="1"/>
          <p:nvPr/>
        </p:nvSpPr>
        <p:spPr>
          <a:xfrm>
            <a:off x="9117799" y="148061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Last Station</a:t>
            </a:r>
          </a:p>
        </p:txBody>
      </p:sp>
      <p:cxnSp>
        <p:nvCxnSpPr>
          <p:cNvPr id="39" name="Connettore 2 40">
            <a:extLst>
              <a:ext uri="{FF2B5EF4-FFF2-40B4-BE49-F238E27FC236}">
                <a16:creationId xmlns:a16="http://schemas.microsoft.com/office/drawing/2014/main" id="{AB49930D-F557-4CE0-B241-8F44BB44823C}"/>
              </a:ext>
            </a:extLst>
          </p:cNvPr>
          <p:cNvCxnSpPr>
            <a:cxnSpLocks/>
          </p:cNvCxnSpPr>
          <p:nvPr/>
        </p:nvCxnSpPr>
        <p:spPr>
          <a:xfrm flipV="1">
            <a:off x="432218" y="5477588"/>
            <a:ext cx="1384596" cy="1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2675323C-980B-4057-A26F-2F2029B3FC20}"/>
              </a:ext>
            </a:extLst>
          </p:cNvPr>
          <p:cNvSpPr txBox="1"/>
          <p:nvPr/>
        </p:nvSpPr>
        <p:spPr>
          <a:xfrm>
            <a:off x="207388" y="5542961"/>
            <a:ext cx="269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V=Speed of the train (m/s)</a:t>
            </a:r>
          </a:p>
          <a:p>
            <a:endParaRPr lang="en-US" dirty="0"/>
          </a:p>
        </p:txBody>
      </p:sp>
      <p:sp>
        <p:nvSpPr>
          <p:cNvPr id="41" name="Ok: Aşağı Bükülü 40">
            <a:extLst>
              <a:ext uri="{FF2B5EF4-FFF2-40B4-BE49-F238E27FC236}">
                <a16:creationId xmlns:a16="http://schemas.microsoft.com/office/drawing/2014/main" id="{6398C2F7-E9BB-4E62-91EF-0582F34BF294}"/>
              </a:ext>
            </a:extLst>
          </p:cNvPr>
          <p:cNvSpPr/>
          <p:nvPr/>
        </p:nvSpPr>
        <p:spPr>
          <a:xfrm>
            <a:off x="2139884" y="3440783"/>
            <a:ext cx="1593130" cy="348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uppo 1">
            <a:extLst>
              <a:ext uri="{FF2B5EF4-FFF2-40B4-BE49-F238E27FC236}">
                <a16:creationId xmlns:a16="http://schemas.microsoft.com/office/drawing/2014/main" id="{C6509CEC-AEE9-4590-98F2-CB1831BB5BF1}"/>
              </a:ext>
            </a:extLst>
          </p:cNvPr>
          <p:cNvGrpSpPr/>
          <p:nvPr/>
        </p:nvGrpSpPr>
        <p:grpSpPr>
          <a:xfrm>
            <a:off x="3750452" y="3500671"/>
            <a:ext cx="1722760" cy="1022820"/>
            <a:chOff x="3229066" y="3455320"/>
            <a:chExt cx="1722760" cy="1022820"/>
          </a:xfrm>
        </p:grpSpPr>
        <p:sp>
          <p:nvSpPr>
            <p:cNvPr id="43" name="Flowchart: Connector 9">
              <a:extLst>
                <a:ext uri="{FF2B5EF4-FFF2-40B4-BE49-F238E27FC236}">
                  <a16:creationId xmlns:a16="http://schemas.microsoft.com/office/drawing/2014/main" id="{5BFD6164-6639-4E7E-91E5-E70101679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id="{D1B4A4F4-EAD3-450C-946A-CF69AA0BC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5" name="Flowchart: Connector 9">
              <a:extLst>
                <a:ext uri="{FF2B5EF4-FFF2-40B4-BE49-F238E27FC236}">
                  <a16:creationId xmlns:a16="http://schemas.microsoft.com/office/drawing/2014/main" id="{7175ED22-E35F-4C27-B585-A63BCA6E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6" name="Flowchart: Connector 9">
              <a:extLst>
                <a:ext uri="{FF2B5EF4-FFF2-40B4-BE49-F238E27FC236}">
                  <a16:creationId xmlns:a16="http://schemas.microsoft.com/office/drawing/2014/main" id="{2756BA26-E41A-42E9-8F8F-0E4655C05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7" name="CasellaDiTesto 36">
              <a:extLst>
                <a:ext uri="{FF2B5EF4-FFF2-40B4-BE49-F238E27FC236}">
                  <a16:creationId xmlns:a16="http://schemas.microsoft.com/office/drawing/2014/main" id="{2D4FA635-0928-47F9-9FCD-1EABC5891BC5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48" name="CasellaDiTesto 42">
              <a:extLst>
                <a:ext uri="{FF2B5EF4-FFF2-40B4-BE49-F238E27FC236}">
                  <a16:creationId xmlns:a16="http://schemas.microsoft.com/office/drawing/2014/main" id="{E8E464A3-CCCE-4B74-A635-1B8863D14BAC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49" name="CasellaDiTesto 57">
              <a:extLst>
                <a:ext uri="{FF2B5EF4-FFF2-40B4-BE49-F238E27FC236}">
                  <a16:creationId xmlns:a16="http://schemas.microsoft.com/office/drawing/2014/main" id="{415331C3-43FD-4784-B5A2-E3DAD68204BE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50" name="Ok: Aşağı Bükülü 49">
            <a:extLst>
              <a:ext uri="{FF2B5EF4-FFF2-40B4-BE49-F238E27FC236}">
                <a16:creationId xmlns:a16="http://schemas.microsoft.com/office/drawing/2014/main" id="{327C8A35-1345-4565-A361-1BB4679F00A5}"/>
              </a:ext>
            </a:extLst>
          </p:cNvPr>
          <p:cNvSpPr/>
          <p:nvPr/>
        </p:nvSpPr>
        <p:spPr>
          <a:xfrm>
            <a:off x="5459689" y="3442352"/>
            <a:ext cx="1593130" cy="348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" name="Gruppo 1">
            <a:extLst>
              <a:ext uri="{FF2B5EF4-FFF2-40B4-BE49-F238E27FC236}">
                <a16:creationId xmlns:a16="http://schemas.microsoft.com/office/drawing/2014/main" id="{5F9AD5CB-7BD7-47EF-9545-965616710A17}"/>
              </a:ext>
            </a:extLst>
          </p:cNvPr>
          <p:cNvGrpSpPr/>
          <p:nvPr/>
        </p:nvGrpSpPr>
        <p:grpSpPr>
          <a:xfrm>
            <a:off x="7070257" y="3502240"/>
            <a:ext cx="1722760" cy="1022820"/>
            <a:chOff x="3229066" y="3455320"/>
            <a:chExt cx="1722760" cy="1022820"/>
          </a:xfrm>
        </p:grpSpPr>
        <p:sp>
          <p:nvSpPr>
            <p:cNvPr id="52" name="Flowchart: Connector 9">
              <a:extLst>
                <a:ext uri="{FF2B5EF4-FFF2-40B4-BE49-F238E27FC236}">
                  <a16:creationId xmlns:a16="http://schemas.microsoft.com/office/drawing/2014/main" id="{62BA6C4F-07DE-439C-8E3F-70211D1EC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3" name="Flowchart: Connector 9">
              <a:extLst>
                <a:ext uri="{FF2B5EF4-FFF2-40B4-BE49-F238E27FC236}">
                  <a16:creationId xmlns:a16="http://schemas.microsoft.com/office/drawing/2014/main" id="{42A51B7E-D00E-4B3F-8976-DA9C717D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4" name="Flowchart: Connector 9">
              <a:extLst>
                <a:ext uri="{FF2B5EF4-FFF2-40B4-BE49-F238E27FC236}">
                  <a16:creationId xmlns:a16="http://schemas.microsoft.com/office/drawing/2014/main" id="{B39622B0-CA16-4A40-A7A4-60CE4756B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5" name="Flowchart: Connector 9">
              <a:extLst>
                <a:ext uri="{FF2B5EF4-FFF2-40B4-BE49-F238E27FC236}">
                  <a16:creationId xmlns:a16="http://schemas.microsoft.com/office/drawing/2014/main" id="{47995845-AA0D-4FB0-B156-ECF844C73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6" name="CasellaDiTesto 36">
              <a:extLst>
                <a:ext uri="{FF2B5EF4-FFF2-40B4-BE49-F238E27FC236}">
                  <a16:creationId xmlns:a16="http://schemas.microsoft.com/office/drawing/2014/main" id="{5D47724E-ED73-41F3-8664-EDBDB4F9756D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57" name="CasellaDiTesto 42">
              <a:extLst>
                <a:ext uri="{FF2B5EF4-FFF2-40B4-BE49-F238E27FC236}">
                  <a16:creationId xmlns:a16="http://schemas.microsoft.com/office/drawing/2014/main" id="{6BEE453D-B99C-41B3-B4FB-754D0520081A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B3A736F0-AA6B-408C-B39C-DEC0530EC39F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59" name="Ok: Aşağı Bükülü 58">
            <a:extLst>
              <a:ext uri="{FF2B5EF4-FFF2-40B4-BE49-F238E27FC236}">
                <a16:creationId xmlns:a16="http://schemas.microsoft.com/office/drawing/2014/main" id="{E3DB1101-F77B-40D1-B9FA-A8227F48BFFA}"/>
              </a:ext>
            </a:extLst>
          </p:cNvPr>
          <p:cNvSpPr/>
          <p:nvPr/>
        </p:nvSpPr>
        <p:spPr>
          <a:xfrm>
            <a:off x="8751216" y="3453347"/>
            <a:ext cx="1593130" cy="348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uppo 1">
            <a:extLst>
              <a:ext uri="{FF2B5EF4-FFF2-40B4-BE49-F238E27FC236}">
                <a16:creationId xmlns:a16="http://schemas.microsoft.com/office/drawing/2014/main" id="{118B7899-986F-4E68-BD05-C996338CE591}"/>
              </a:ext>
            </a:extLst>
          </p:cNvPr>
          <p:cNvGrpSpPr/>
          <p:nvPr/>
        </p:nvGrpSpPr>
        <p:grpSpPr>
          <a:xfrm>
            <a:off x="10361784" y="3513235"/>
            <a:ext cx="1722760" cy="1022820"/>
            <a:chOff x="3229066" y="3455320"/>
            <a:chExt cx="1722760" cy="1022820"/>
          </a:xfrm>
        </p:grpSpPr>
        <p:sp>
          <p:nvSpPr>
            <p:cNvPr id="61" name="Flowchart: Connector 9">
              <a:extLst>
                <a:ext uri="{FF2B5EF4-FFF2-40B4-BE49-F238E27FC236}">
                  <a16:creationId xmlns:a16="http://schemas.microsoft.com/office/drawing/2014/main" id="{ADE1303E-28CD-4BA3-BB59-1E90597FE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2" name="Flowchart: Connector 9">
              <a:extLst>
                <a:ext uri="{FF2B5EF4-FFF2-40B4-BE49-F238E27FC236}">
                  <a16:creationId xmlns:a16="http://schemas.microsoft.com/office/drawing/2014/main" id="{2810B03E-C5B8-43BE-B1C0-FDD093107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3" name="Flowchart: Connector 9">
              <a:extLst>
                <a:ext uri="{FF2B5EF4-FFF2-40B4-BE49-F238E27FC236}">
                  <a16:creationId xmlns:a16="http://schemas.microsoft.com/office/drawing/2014/main" id="{3D7787F6-4839-485F-9FB5-EE67AC145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4" name="Flowchart: Connector 9">
              <a:extLst>
                <a:ext uri="{FF2B5EF4-FFF2-40B4-BE49-F238E27FC236}">
                  <a16:creationId xmlns:a16="http://schemas.microsoft.com/office/drawing/2014/main" id="{FABDEC91-68FA-4A45-B0DB-D7084B3A8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5" name="CasellaDiTesto 36">
              <a:extLst>
                <a:ext uri="{FF2B5EF4-FFF2-40B4-BE49-F238E27FC236}">
                  <a16:creationId xmlns:a16="http://schemas.microsoft.com/office/drawing/2014/main" id="{96CCC74C-8F67-41B0-ADBA-D594662F1BF8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6" name="CasellaDiTesto 42">
              <a:extLst>
                <a:ext uri="{FF2B5EF4-FFF2-40B4-BE49-F238E27FC236}">
                  <a16:creationId xmlns:a16="http://schemas.microsoft.com/office/drawing/2014/main" id="{60A376DE-8AF3-4867-8B60-2015FD1086E8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7" name="CasellaDiTesto 57">
              <a:extLst>
                <a:ext uri="{FF2B5EF4-FFF2-40B4-BE49-F238E27FC236}">
                  <a16:creationId xmlns:a16="http://schemas.microsoft.com/office/drawing/2014/main" id="{63EDDDC8-3F98-4266-B1BC-6B1BD7850E73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68" name="Sol Ayraç 67">
            <a:extLst>
              <a:ext uri="{FF2B5EF4-FFF2-40B4-BE49-F238E27FC236}">
                <a16:creationId xmlns:a16="http://schemas.microsoft.com/office/drawing/2014/main" id="{01BEB1D6-F44C-4659-ADEB-FD775FA5091E}"/>
              </a:ext>
            </a:extLst>
          </p:cNvPr>
          <p:cNvSpPr/>
          <p:nvPr/>
        </p:nvSpPr>
        <p:spPr>
          <a:xfrm rot="16200000">
            <a:off x="4140726" y="3735370"/>
            <a:ext cx="551468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ol Ayraç 68">
            <a:extLst>
              <a:ext uri="{FF2B5EF4-FFF2-40B4-BE49-F238E27FC236}">
                <a16:creationId xmlns:a16="http://schemas.microsoft.com/office/drawing/2014/main" id="{5EA1BA0A-3881-48E2-A5F5-227CEA153051}"/>
              </a:ext>
            </a:extLst>
          </p:cNvPr>
          <p:cNvSpPr/>
          <p:nvPr/>
        </p:nvSpPr>
        <p:spPr>
          <a:xfrm rot="16200000">
            <a:off x="7479385" y="3736942"/>
            <a:ext cx="551468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ol Ayraç 69">
            <a:extLst>
              <a:ext uri="{FF2B5EF4-FFF2-40B4-BE49-F238E27FC236}">
                <a16:creationId xmlns:a16="http://schemas.microsoft.com/office/drawing/2014/main" id="{8559B9F0-FFE0-4BAD-A03C-35F9B91E473A}"/>
              </a:ext>
            </a:extLst>
          </p:cNvPr>
          <p:cNvSpPr/>
          <p:nvPr/>
        </p:nvSpPr>
        <p:spPr>
          <a:xfrm rot="16200000">
            <a:off x="10789767" y="3747938"/>
            <a:ext cx="551468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6F7D2F6E-CC1D-4C67-A7FD-99C19FCBB0EB}"/>
              </a:ext>
            </a:extLst>
          </p:cNvPr>
          <p:cNvSpPr txBox="1"/>
          <p:nvPr/>
        </p:nvSpPr>
        <p:spPr>
          <a:xfrm>
            <a:off x="2422689" y="3110845"/>
            <a:ext cx="93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After </a:t>
            </a:r>
            <a:r>
              <a:rPr lang="tr-TR" b="1" dirty="0"/>
              <a:t>t</a:t>
            </a:r>
            <a:r>
              <a:rPr lang="tr-TR" dirty="0"/>
              <a:t> s</a:t>
            </a:r>
            <a:endParaRPr lang="en-US" dirty="0"/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B858860F-E8CC-409C-B685-503905D76BC6}"/>
              </a:ext>
            </a:extLst>
          </p:cNvPr>
          <p:cNvSpPr txBox="1"/>
          <p:nvPr/>
        </p:nvSpPr>
        <p:spPr>
          <a:xfrm>
            <a:off x="4044099" y="474168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Node-1</a:t>
            </a:r>
            <a:endParaRPr lang="en-US" dirty="0"/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CD88637A-F7C1-4CCB-B464-B8288BB62FF1}"/>
              </a:ext>
            </a:extLst>
          </p:cNvPr>
          <p:cNvSpPr txBox="1"/>
          <p:nvPr/>
        </p:nvSpPr>
        <p:spPr>
          <a:xfrm>
            <a:off x="7411039" y="475268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Node-2</a:t>
            </a:r>
            <a:endParaRPr lang="en-US" dirty="0"/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EA83FBE0-B6E5-4D64-B1C7-DB216E450BA1}"/>
              </a:ext>
            </a:extLst>
          </p:cNvPr>
          <p:cNvSpPr txBox="1"/>
          <p:nvPr/>
        </p:nvSpPr>
        <p:spPr>
          <a:xfrm>
            <a:off x="10700994" y="475268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Node-3</a:t>
            </a:r>
            <a:endParaRPr lang="en-US" dirty="0"/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F9B09265-45B6-4A59-8586-6C9A2D47E041}"/>
              </a:ext>
            </a:extLst>
          </p:cNvPr>
          <p:cNvSpPr txBox="1"/>
          <p:nvPr/>
        </p:nvSpPr>
        <p:spPr>
          <a:xfrm>
            <a:off x="5761345" y="3112414"/>
            <a:ext cx="93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After </a:t>
            </a:r>
            <a:r>
              <a:rPr lang="tr-TR" b="1" dirty="0"/>
              <a:t>t</a:t>
            </a:r>
            <a:r>
              <a:rPr lang="tr-TR" dirty="0"/>
              <a:t> s</a:t>
            </a:r>
            <a:endParaRPr lang="en-US" dirty="0"/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8998066B-1BFD-4FEA-AEDD-A66708316C7E}"/>
              </a:ext>
            </a:extLst>
          </p:cNvPr>
          <p:cNvSpPr txBox="1"/>
          <p:nvPr/>
        </p:nvSpPr>
        <p:spPr>
          <a:xfrm>
            <a:off x="9043443" y="3113982"/>
            <a:ext cx="93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After </a:t>
            </a:r>
            <a:r>
              <a:rPr lang="tr-TR" b="1" dirty="0"/>
              <a:t>t</a:t>
            </a:r>
            <a:r>
              <a:rPr lang="tr-TR" dirty="0"/>
              <a:t>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59" grpId="0" animBg="1"/>
      <p:bldP spid="71" grpId="0"/>
      <p:bldP spid="77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 53">
            <a:extLst>
              <a:ext uri="{FF2B5EF4-FFF2-40B4-BE49-F238E27FC236}">
                <a16:creationId xmlns:a16="http://schemas.microsoft.com/office/drawing/2014/main" id="{F5982EC2-7727-482E-A1C7-F2EF7FCC14A3}"/>
              </a:ext>
            </a:extLst>
          </p:cNvPr>
          <p:cNvGrpSpPr/>
          <p:nvPr/>
        </p:nvGrpSpPr>
        <p:grpSpPr>
          <a:xfrm>
            <a:off x="2507435" y="2140360"/>
            <a:ext cx="1187876" cy="725391"/>
            <a:chOff x="3571" y="2240822"/>
            <a:chExt cx="1561703" cy="937021"/>
          </a:xfrm>
        </p:grpSpPr>
        <p:sp>
          <p:nvSpPr>
            <p:cNvPr id="55" name="Dikdörtgen: Köşeleri Yuvarlatılmış 54">
              <a:extLst>
                <a:ext uri="{FF2B5EF4-FFF2-40B4-BE49-F238E27FC236}">
                  <a16:creationId xmlns:a16="http://schemas.microsoft.com/office/drawing/2014/main" id="{4BDC62B4-39DD-4A3E-96F6-34AFA50D47CA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Dikdörtgen: Köşeleri Yuvarlatılmış 4">
              <a:extLst>
                <a:ext uri="{FF2B5EF4-FFF2-40B4-BE49-F238E27FC236}">
                  <a16:creationId xmlns:a16="http://schemas.microsoft.com/office/drawing/2014/main" id="{CE20796E-0591-41B6-B424-3AFA1FECF27F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B9C0C929-D14C-4818-A26B-9F658B10FD28}"/>
              </a:ext>
            </a:extLst>
          </p:cNvPr>
          <p:cNvSpPr txBox="1"/>
          <p:nvPr/>
        </p:nvSpPr>
        <p:spPr>
          <a:xfrm>
            <a:off x="867269" y="1762815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</a:t>
            </a:r>
            <a:r>
              <a:rPr lang="en-US" sz="1400" dirty="0"/>
              <a:t>speed</a:t>
            </a:r>
            <a:r>
              <a:rPr lang="tr-TR" sz="1400" dirty="0"/>
              <a:t> of </a:t>
            </a:r>
          </a:p>
          <a:p>
            <a:pPr algn="ctr"/>
            <a:r>
              <a:rPr lang="tr-TR" sz="1400" dirty="0"/>
              <a:t>the Train = V</a:t>
            </a:r>
            <a:endParaRPr lang="en-US" sz="1400" dirty="0"/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EFD33B1D-EAB9-4D39-93DF-5CB10FF070C5}"/>
              </a:ext>
            </a:extLst>
          </p:cNvPr>
          <p:cNvSpPr txBox="1"/>
          <p:nvPr/>
        </p:nvSpPr>
        <p:spPr>
          <a:xfrm>
            <a:off x="3348090" y="1792665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Total number of </a:t>
            </a:r>
          </a:p>
          <a:p>
            <a:pPr algn="ctr"/>
            <a:r>
              <a:rPr lang="tr-TR" sz="1400" dirty="0"/>
              <a:t>nodes</a:t>
            </a:r>
            <a:endParaRPr lang="en-US" sz="1400" dirty="0"/>
          </a:p>
        </p:txBody>
      </p:sp>
      <p:grpSp>
        <p:nvGrpSpPr>
          <p:cNvPr id="81" name="Grup 80">
            <a:extLst>
              <a:ext uri="{FF2B5EF4-FFF2-40B4-BE49-F238E27FC236}">
                <a16:creationId xmlns:a16="http://schemas.microsoft.com/office/drawing/2014/main" id="{011D2F72-FFD6-47FD-9415-1D78D7689370}"/>
              </a:ext>
            </a:extLst>
          </p:cNvPr>
          <p:cNvGrpSpPr/>
          <p:nvPr/>
        </p:nvGrpSpPr>
        <p:grpSpPr>
          <a:xfrm>
            <a:off x="1411661" y="2277749"/>
            <a:ext cx="908121" cy="387302"/>
            <a:chOff x="1721445" y="2515682"/>
            <a:chExt cx="331081" cy="387302"/>
          </a:xfrm>
        </p:grpSpPr>
        <p:sp>
          <p:nvSpPr>
            <p:cNvPr id="82" name="Ok: Sağ 81">
              <a:extLst>
                <a:ext uri="{FF2B5EF4-FFF2-40B4-BE49-F238E27FC236}">
                  <a16:creationId xmlns:a16="http://schemas.microsoft.com/office/drawing/2014/main" id="{B616CDC4-07FC-4C7A-A346-EB57CD0DFB09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Ok: Sağ 6">
              <a:extLst>
                <a:ext uri="{FF2B5EF4-FFF2-40B4-BE49-F238E27FC236}">
                  <a16:creationId xmlns:a16="http://schemas.microsoft.com/office/drawing/2014/main" id="{52ACBC89-C8EC-4672-915D-5249FC05182D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</p:grpSp>
      <p:grpSp>
        <p:nvGrpSpPr>
          <p:cNvPr id="84" name="Grup 83">
            <a:extLst>
              <a:ext uri="{FF2B5EF4-FFF2-40B4-BE49-F238E27FC236}">
                <a16:creationId xmlns:a16="http://schemas.microsoft.com/office/drawing/2014/main" id="{C1BB98B1-316F-4641-A2B5-19AC3B7ADCCE}"/>
              </a:ext>
            </a:extLst>
          </p:cNvPr>
          <p:cNvGrpSpPr/>
          <p:nvPr/>
        </p:nvGrpSpPr>
        <p:grpSpPr>
          <a:xfrm>
            <a:off x="3883059" y="2288747"/>
            <a:ext cx="908121" cy="387302"/>
            <a:chOff x="1721445" y="2515682"/>
            <a:chExt cx="331081" cy="387302"/>
          </a:xfrm>
        </p:grpSpPr>
        <p:sp>
          <p:nvSpPr>
            <p:cNvPr id="85" name="Ok: Sağ 84">
              <a:extLst>
                <a:ext uri="{FF2B5EF4-FFF2-40B4-BE49-F238E27FC236}">
                  <a16:creationId xmlns:a16="http://schemas.microsoft.com/office/drawing/2014/main" id="{1D7109A4-6B87-41F3-91B5-4755B8B63844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k: Sağ 6">
              <a:extLst>
                <a:ext uri="{FF2B5EF4-FFF2-40B4-BE49-F238E27FC236}">
                  <a16:creationId xmlns:a16="http://schemas.microsoft.com/office/drawing/2014/main" id="{864AC80C-C7F9-4BCE-A670-F7854E320DDD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sp>
        <p:nvSpPr>
          <p:cNvPr id="96" name="Metin kutusu 95">
            <a:extLst>
              <a:ext uri="{FF2B5EF4-FFF2-40B4-BE49-F238E27FC236}">
                <a16:creationId xmlns:a16="http://schemas.microsoft.com/office/drawing/2014/main" id="{5A4A8826-CE1A-437A-8E6D-D59A7AEC760C}"/>
              </a:ext>
            </a:extLst>
          </p:cNvPr>
          <p:cNvSpPr txBox="1"/>
          <p:nvPr/>
        </p:nvSpPr>
        <p:spPr>
          <a:xfrm>
            <a:off x="3932549" y="270706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 / V*</a:t>
            </a:r>
            <a:r>
              <a:rPr lang="tr-TR" b="1" dirty="0"/>
              <a:t>t</a:t>
            </a:r>
            <a:endParaRPr lang="en-US" b="1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1FA4896-0709-4F36-AC13-C0B48456F28C}"/>
              </a:ext>
            </a:extLst>
          </p:cNvPr>
          <p:cNvSpPr txBox="1"/>
          <p:nvPr/>
        </p:nvSpPr>
        <p:spPr>
          <a:xfrm>
            <a:off x="179110" y="6117996"/>
            <a:ext cx="541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L=</a:t>
            </a:r>
            <a:r>
              <a:rPr lang="tr-TR" dirty="0" err="1"/>
              <a:t>Distance</a:t>
            </a:r>
            <a:r>
              <a:rPr lang="en-US" dirty="0"/>
              <a:t> between the first station and the last station</a:t>
            </a:r>
          </a:p>
        </p:txBody>
      </p:sp>
    </p:spTree>
    <p:extLst>
      <p:ext uri="{BB962C8B-B14F-4D97-AF65-F5344CB8AC3E}">
        <p14:creationId xmlns:p14="http://schemas.microsoft.com/office/powerpoint/2010/main" val="201653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lowchart: Connector 9">
            <a:extLst>
              <a:ext uri="{FF2B5EF4-FFF2-40B4-BE49-F238E27FC236}">
                <a16:creationId xmlns:a16="http://schemas.microsoft.com/office/drawing/2014/main" id="{6F074514-9CF8-4787-9ADD-2EA5DE8D9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730" y="1857464"/>
            <a:ext cx="842217" cy="60743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38100" algn="ctr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MB1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12" name="Flowchart: Connector 9">
            <a:extLst>
              <a:ext uri="{FF2B5EF4-FFF2-40B4-BE49-F238E27FC236}">
                <a16:creationId xmlns:a16="http://schemas.microsoft.com/office/drawing/2014/main" id="{A6F84EF8-7DBB-4320-9649-0818E5732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090" y="1867581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MA2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15" name="Flowchart: Connector 9">
            <a:extLst>
              <a:ext uri="{FF2B5EF4-FFF2-40B4-BE49-F238E27FC236}">
                <a16:creationId xmlns:a16="http://schemas.microsoft.com/office/drawing/2014/main" id="{82B8B3A2-47B7-4E02-ADD4-082F18051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327" y="1864306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MA3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16" name="Flowchart: Connector 9">
            <a:extLst>
              <a:ext uri="{FF2B5EF4-FFF2-40B4-BE49-F238E27FC236}">
                <a16:creationId xmlns:a16="http://schemas.microsoft.com/office/drawing/2014/main" id="{B8237021-2F43-4497-8DB9-19D1BB4DD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835" y="1864305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MA4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17" name="Flowchart: Connector 9">
            <a:extLst>
              <a:ext uri="{FF2B5EF4-FFF2-40B4-BE49-F238E27FC236}">
                <a16:creationId xmlns:a16="http://schemas.microsoft.com/office/drawing/2014/main" id="{D84C28D9-D0B9-4DB5-A643-86FB80C7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694" y="1898268"/>
            <a:ext cx="1031358" cy="60743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38100" algn="ctr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MB120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cxnSp>
        <p:nvCxnSpPr>
          <p:cNvPr id="18" name="Connettore 2 2">
            <a:extLst>
              <a:ext uri="{FF2B5EF4-FFF2-40B4-BE49-F238E27FC236}">
                <a16:creationId xmlns:a16="http://schemas.microsoft.com/office/drawing/2014/main" id="{6EDEE04A-84CA-4475-9321-6AD3193CD992}"/>
              </a:ext>
            </a:extLst>
          </p:cNvPr>
          <p:cNvCxnSpPr>
            <a:cxnSpLocks/>
          </p:cNvCxnSpPr>
          <p:nvPr/>
        </p:nvCxnSpPr>
        <p:spPr>
          <a:xfrm>
            <a:off x="4086597" y="1700768"/>
            <a:ext cx="152293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23">
            <a:extLst>
              <a:ext uri="{FF2B5EF4-FFF2-40B4-BE49-F238E27FC236}">
                <a16:creationId xmlns:a16="http://schemas.microsoft.com/office/drawing/2014/main" id="{27C935E2-BFBA-46EB-968F-7554E3000CE6}"/>
              </a:ext>
            </a:extLst>
          </p:cNvPr>
          <p:cNvSpPr txBox="1"/>
          <p:nvPr/>
        </p:nvSpPr>
        <p:spPr>
          <a:xfrm>
            <a:off x="4538329" y="137426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250 m</a:t>
            </a:r>
          </a:p>
        </p:txBody>
      </p:sp>
      <p:sp>
        <p:nvSpPr>
          <p:cNvPr id="20" name="CasellaDiTesto 30">
            <a:extLst>
              <a:ext uri="{FF2B5EF4-FFF2-40B4-BE49-F238E27FC236}">
                <a16:creationId xmlns:a16="http://schemas.microsoft.com/office/drawing/2014/main" id="{98E48996-3650-4BBB-9C77-3A3517C4B152}"/>
              </a:ext>
            </a:extLst>
          </p:cNvPr>
          <p:cNvSpPr txBox="1"/>
          <p:nvPr/>
        </p:nvSpPr>
        <p:spPr>
          <a:xfrm>
            <a:off x="3068696" y="201413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S12</a:t>
            </a:r>
          </a:p>
        </p:txBody>
      </p:sp>
      <p:sp>
        <p:nvSpPr>
          <p:cNvPr id="21" name="CasellaDiTesto 32">
            <a:extLst>
              <a:ext uri="{FF2B5EF4-FFF2-40B4-BE49-F238E27FC236}">
                <a16:creationId xmlns:a16="http://schemas.microsoft.com/office/drawing/2014/main" id="{F0969BAC-3AEC-4272-8503-4811CA09D9E5}"/>
              </a:ext>
            </a:extLst>
          </p:cNvPr>
          <p:cNvSpPr txBox="1"/>
          <p:nvPr/>
        </p:nvSpPr>
        <p:spPr>
          <a:xfrm>
            <a:off x="4618912" y="203946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S23</a:t>
            </a:r>
          </a:p>
        </p:txBody>
      </p:sp>
      <p:sp>
        <p:nvSpPr>
          <p:cNvPr id="22" name="CasellaDiTesto 33">
            <a:extLst>
              <a:ext uri="{FF2B5EF4-FFF2-40B4-BE49-F238E27FC236}">
                <a16:creationId xmlns:a16="http://schemas.microsoft.com/office/drawing/2014/main" id="{CA7581AA-1F8D-419A-8B67-42F4518A0CE5}"/>
              </a:ext>
            </a:extLst>
          </p:cNvPr>
          <p:cNvSpPr txBox="1"/>
          <p:nvPr/>
        </p:nvSpPr>
        <p:spPr>
          <a:xfrm>
            <a:off x="6188756" y="203546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S34</a:t>
            </a:r>
          </a:p>
        </p:txBody>
      </p:sp>
      <p:sp>
        <p:nvSpPr>
          <p:cNvPr id="23" name="CasellaDiTesto 34">
            <a:extLst>
              <a:ext uri="{FF2B5EF4-FFF2-40B4-BE49-F238E27FC236}">
                <a16:creationId xmlns:a16="http://schemas.microsoft.com/office/drawing/2014/main" id="{DD61F025-BEC7-4054-A31E-123A94E1D242}"/>
              </a:ext>
            </a:extLst>
          </p:cNvPr>
          <p:cNvSpPr txBox="1"/>
          <p:nvPr/>
        </p:nvSpPr>
        <p:spPr>
          <a:xfrm>
            <a:off x="7666359" y="201306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S45</a:t>
            </a:r>
          </a:p>
        </p:txBody>
      </p:sp>
      <p:sp>
        <p:nvSpPr>
          <p:cNvPr id="24" name="CasellaDiTesto 37">
            <a:extLst>
              <a:ext uri="{FF2B5EF4-FFF2-40B4-BE49-F238E27FC236}">
                <a16:creationId xmlns:a16="http://schemas.microsoft.com/office/drawing/2014/main" id="{BC6D6670-0EBF-4EE2-9B27-F9F517A864B3}"/>
              </a:ext>
            </a:extLst>
          </p:cNvPr>
          <p:cNvSpPr txBox="1"/>
          <p:nvPr/>
        </p:nvSpPr>
        <p:spPr>
          <a:xfrm>
            <a:off x="8107143" y="19672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5" name="CasellaDiTesto 38">
            <a:extLst>
              <a:ext uri="{FF2B5EF4-FFF2-40B4-BE49-F238E27FC236}">
                <a16:creationId xmlns:a16="http://schemas.microsoft.com/office/drawing/2014/main" id="{A3120C7D-B0D5-4CD7-A168-A4FECF609D64}"/>
              </a:ext>
            </a:extLst>
          </p:cNvPr>
          <p:cNvSpPr txBox="1"/>
          <p:nvPr/>
        </p:nvSpPr>
        <p:spPr>
          <a:xfrm>
            <a:off x="8403520" y="201979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S119120</a:t>
            </a:r>
          </a:p>
        </p:txBody>
      </p:sp>
      <p:grpSp>
        <p:nvGrpSpPr>
          <p:cNvPr id="26" name="Gruppo 1">
            <a:extLst>
              <a:ext uri="{FF2B5EF4-FFF2-40B4-BE49-F238E27FC236}">
                <a16:creationId xmlns:a16="http://schemas.microsoft.com/office/drawing/2014/main" id="{A5B1C86F-0AF3-472A-9EF8-AC1D39C75397}"/>
              </a:ext>
            </a:extLst>
          </p:cNvPr>
          <p:cNvGrpSpPr/>
          <p:nvPr/>
        </p:nvGrpSpPr>
        <p:grpSpPr>
          <a:xfrm>
            <a:off x="581475" y="3489674"/>
            <a:ext cx="1722760" cy="1022820"/>
            <a:chOff x="3229066" y="3455320"/>
            <a:chExt cx="1722760" cy="1022820"/>
          </a:xfrm>
        </p:grpSpPr>
        <p:sp>
          <p:nvSpPr>
            <p:cNvPr id="27" name="Flowchart: Connector 9">
              <a:extLst>
                <a:ext uri="{FF2B5EF4-FFF2-40B4-BE49-F238E27FC236}">
                  <a16:creationId xmlns:a16="http://schemas.microsoft.com/office/drawing/2014/main" id="{4068F1DD-20A7-46EF-AF4C-0C9E4EE2E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8" name="Flowchart: Connector 9">
              <a:extLst>
                <a:ext uri="{FF2B5EF4-FFF2-40B4-BE49-F238E27FC236}">
                  <a16:creationId xmlns:a16="http://schemas.microsoft.com/office/drawing/2014/main" id="{8CC6D0EE-9A79-41A4-9AA2-E28F41AE2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9" name="Flowchart: Connector 9">
              <a:extLst>
                <a:ext uri="{FF2B5EF4-FFF2-40B4-BE49-F238E27FC236}">
                  <a16:creationId xmlns:a16="http://schemas.microsoft.com/office/drawing/2014/main" id="{BBEF2D7C-F31C-4E7D-9CC7-DE00391E4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30" name="Flowchart: Connector 9">
              <a:extLst>
                <a:ext uri="{FF2B5EF4-FFF2-40B4-BE49-F238E27FC236}">
                  <a16:creationId xmlns:a16="http://schemas.microsoft.com/office/drawing/2014/main" id="{08A9F608-FBCA-43C3-8AFD-3B78FE459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31" name="CasellaDiTesto 36">
              <a:extLst>
                <a:ext uri="{FF2B5EF4-FFF2-40B4-BE49-F238E27FC236}">
                  <a16:creationId xmlns:a16="http://schemas.microsoft.com/office/drawing/2014/main" id="{1E928A76-BA26-44D7-811E-EF6EF61FBC36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2" name="CasellaDiTesto 42">
              <a:extLst>
                <a:ext uri="{FF2B5EF4-FFF2-40B4-BE49-F238E27FC236}">
                  <a16:creationId xmlns:a16="http://schemas.microsoft.com/office/drawing/2014/main" id="{E231FDD8-F32E-4BF0-BF7E-9052C8A62E11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3" name="CasellaDiTesto 57">
              <a:extLst>
                <a:ext uri="{FF2B5EF4-FFF2-40B4-BE49-F238E27FC236}">
                  <a16:creationId xmlns:a16="http://schemas.microsoft.com/office/drawing/2014/main" id="{32953C7C-7C58-4599-9359-C4C710FD0B1E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34" name="CasellaDiTesto 39">
            <a:extLst>
              <a:ext uri="{FF2B5EF4-FFF2-40B4-BE49-F238E27FC236}">
                <a16:creationId xmlns:a16="http://schemas.microsoft.com/office/drawing/2014/main" id="{322E27DD-73BF-48B4-9439-673CD46E0356}"/>
              </a:ext>
            </a:extLst>
          </p:cNvPr>
          <p:cNvSpPr txBox="1"/>
          <p:nvPr/>
        </p:nvSpPr>
        <p:spPr>
          <a:xfrm>
            <a:off x="2048930" y="1514161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First Station</a:t>
            </a:r>
          </a:p>
        </p:txBody>
      </p:sp>
      <p:cxnSp>
        <p:nvCxnSpPr>
          <p:cNvPr id="35" name="Connettore 2 40">
            <a:extLst>
              <a:ext uri="{FF2B5EF4-FFF2-40B4-BE49-F238E27FC236}">
                <a16:creationId xmlns:a16="http://schemas.microsoft.com/office/drawing/2014/main" id="{9C3755BB-D74F-4C68-9A59-6FC220D20927}"/>
              </a:ext>
            </a:extLst>
          </p:cNvPr>
          <p:cNvCxnSpPr>
            <a:cxnSpLocks/>
          </p:cNvCxnSpPr>
          <p:nvPr/>
        </p:nvCxnSpPr>
        <p:spPr>
          <a:xfrm flipV="1">
            <a:off x="581475" y="4325947"/>
            <a:ext cx="1384596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43">
            <a:extLst>
              <a:ext uri="{FF2B5EF4-FFF2-40B4-BE49-F238E27FC236}">
                <a16:creationId xmlns:a16="http://schemas.microsoft.com/office/drawing/2014/main" id="{C16E769A-31D7-48A5-99A3-F58FBFA248FA}"/>
              </a:ext>
            </a:extLst>
          </p:cNvPr>
          <p:cNvSpPr txBox="1"/>
          <p:nvPr/>
        </p:nvSpPr>
        <p:spPr>
          <a:xfrm>
            <a:off x="1019718" y="428176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 m</a:t>
            </a:r>
          </a:p>
        </p:txBody>
      </p:sp>
      <p:sp>
        <p:nvSpPr>
          <p:cNvPr id="37" name="CasellaDiTesto 53">
            <a:extLst>
              <a:ext uri="{FF2B5EF4-FFF2-40B4-BE49-F238E27FC236}">
                <a16:creationId xmlns:a16="http://schemas.microsoft.com/office/drawing/2014/main" id="{CD089A52-471D-448F-957B-79ACFD68B1A3}"/>
              </a:ext>
            </a:extLst>
          </p:cNvPr>
          <p:cNvSpPr txBox="1"/>
          <p:nvPr/>
        </p:nvSpPr>
        <p:spPr>
          <a:xfrm>
            <a:off x="9287481" y="150889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Last Station</a:t>
            </a:r>
          </a:p>
        </p:txBody>
      </p:sp>
      <p:cxnSp>
        <p:nvCxnSpPr>
          <p:cNvPr id="38" name="Connettore 2 50">
            <a:extLst>
              <a:ext uri="{FF2B5EF4-FFF2-40B4-BE49-F238E27FC236}">
                <a16:creationId xmlns:a16="http://schemas.microsoft.com/office/drawing/2014/main" id="{23658C16-7A02-45C0-8142-34049076BB1F}"/>
              </a:ext>
            </a:extLst>
          </p:cNvPr>
          <p:cNvCxnSpPr>
            <a:cxnSpLocks/>
          </p:cNvCxnSpPr>
          <p:nvPr/>
        </p:nvCxnSpPr>
        <p:spPr>
          <a:xfrm flipH="1">
            <a:off x="10027329" y="2692031"/>
            <a:ext cx="425349" cy="363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40">
            <a:extLst>
              <a:ext uri="{FF2B5EF4-FFF2-40B4-BE49-F238E27FC236}">
                <a16:creationId xmlns:a16="http://schemas.microsoft.com/office/drawing/2014/main" id="{C21C8900-0AD2-48C8-BFA1-FEDDE4B94C62}"/>
              </a:ext>
            </a:extLst>
          </p:cNvPr>
          <p:cNvCxnSpPr>
            <a:cxnSpLocks/>
          </p:cNvCxnSpPr>
          <p:nvPr/>
        </p:nvCxnSpPr>
        <p:spPr>
          <a:xfrm flipV="1">
            <a:off x="601900" y="5505869"/>
            <a:ext cx="1384596" cy="1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A01F01E2-FD19-4CF1-8953-3D9E433FCC9C}"/>
              </a:ext>
            </a:extLst>
          </p:cNvPr>
          <p:cNvSpPr txBox="1"/>
          <p:nvPr/>
        </p:nvSpPr>
        <p:spPr>
          <a:xfrm>
            <a:off x="377071" y="5571242"/>
            <a:ext cx="21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V=Speed of the train</a:t>
            </a:r>
            <a:endParaRPr lang="en-US" dirty="0"/>
          </a:p>
        </p:txBody>
      </p:sp>
      <p:sp>
        <p:nvSpPr>
          <p:cNvPr id="41" name="Ok: Aşağı Bükülü 40">
            <a:extLst>
              <a:ext uri="{FF2B5EF4-FFF2-40B4-BE49-F238E27FC236}">
                <a16:creationId xmlns:a16="http://schemas.microsoft.com/office/drawing/2014/main" id="{C263D992-3CE1-4C60-B764-A6DA8347FDB6}"/>
              </a:ext>
            </a:extLst>
          </p:cNvPr>
          <p:cNvSpPr/>
          <p:nvPr/>
        </p:nvSpPr>
        <p:spPr>
          <a:xfrm>
            <a:off x="2309566" y="3469064"/>
            <a:ext cx="1593130" cy="348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uppo 1">
            <a:extLst>
              <a:ext uri="{FF2B5EF4-FFF2-40B4-BE49-F238E27FC236}">
                <a16:creationId xmlns:a16="http://schemas.microsoft.com/office/drawing/2014/main" id="{12262CFF-BB6D-482C-9F76-56249980C767}"/>
              </a:ext>
            </a:extLst>
          </p:cNvPr>
          <p:cNvGrpSpPr/>
          <p:nvPr/>
        </p:nvGrpSpPr>
        <p:grpSpPr>
          <a:xfrm>
            <a:off x="3920134" y="3528952"/>
            <a:ext cx="1722760" cy="1022820"/>
            <a:chOff x="3229066" y="3455320"/>
            <a:chExt cx="1722760" cy="1022820"/>
          </a:xfrm>
        </p:grpSpPr>
        <p:sp>
          <p:nvSpPr>
            <p:cNvPr id="43" name="Flowchart: Connector 9">
              <a:extLst>
                <a:ext uri="{FF2B5EF4-FFF2-40B4-BE49-F238E27FC236}">
                  <a16:creationId xmlns:a16="http://schemas.microsoft.com/office/drawing/2014/main" id="{48DBB07A-A082-4ED4-8909-01863D7CE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id="{0D0A9483-3400-46A0-B1E7-49DA487F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5" name="Flowchart: Connector 9">
              <a:extLst>
                <a:ext uri="{FF2B5EF4-FFF2-40B4-BE49-F238E27FC236}">
                  <a16:creationId xmlns:a16="http://schemas.microsoft.com/office/drawing/2014/main" id="{26DA890D-FAE8-4B54-9FEF-91B097687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6" name="Flowchart: Connector 9">
              <a:extLst>
                <a:ext uri="{FF2B5EF4-FFF2-40B4-BE49-F238E27FC236}">
                  <a16:creationId xmlns:a16="http://schemas.microsoft.com/office/drawing/2014/main" id="{4843115B-DABE-4FBE-8966-F2B08DD6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7" name="CasellaDiTesto 36">
              <a:extLst>
                <a:ext uri="{FF2B5EF4-FFF2-40B4-BE49-F238E27FC236}">
                  <a16:creationId xmlns:a16="http://schemas.microsoft.com/office/drawing/2014/main" id="{1F780E94-A81A-47BA-BBE8-6E5CAAEECD33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48" name="CasellaDiTesto 42">
              <a:extLst>
                <a:ext uri="{FF2B5EF4-FFF2-40B4-BE49-F238E27FC236}">
                  <a16:creationId xmlns:a16="http://schemas.microsoft.com/office/drawing/2014/main" id="{3A8F181B-E988-4A81-ABC3-F38466F65A7E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49" name="CasellaDiTesto 57">
              <a:extLst>
                <a:ext uri="{FF2B5EF4-FFF2-40B4-BE49-F238E27FC236}">
                  <a16:creationId xmlns:a16="http://schemas.microsoft.com/office/drawing/2014/main" id="{4E17604F-B5B1-411F-A628-E7AC249A8ECA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50" name="Ok: Aşağı Bükülü 49">
            <a:extLst>
              <a:ext uri="{FF2B5EF4-FFF2-40B4-BE49-F238E27FC236}">
                <a16:creationId xmlns:a16="http://schemas.microsoft.com/office/drawing/2014/main" id="{30F6A703-6EBC-4C4E-9D1B-5460F8F59055}"/>
              </a:ext>
            </a:extLst>
          </p:cNvPr>
          <p:cNvSpPr/>
          <p:nvPr/>
        </p:nvSpPr>
        <p:spPr>
          <a:xfrm>
            <a:off x="5629371" y="3470633"/>
            <a:ext cx="1593130" cy="348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" name="Gruppo 1">
            <a:extLst>
              <a:ext uri="{FF2B5EF4-FFF2-40B4-BE49-F238E27FC236}">
                <a16:creationId xmlns:a16="http://schemas.microsoft.com/office/drawing/2014/main" id="{85302827-0F68-4FD6-B19B-4F149E04797C}"/>
              </a:ext>
            </a:extLst>
          </p:cNvPr>
          <p:cNvGrpSpPr/>
          <p:nvPr/>
        </p:nvGrpSpPr>
        <p:grpSpPr>
          <a:xfrm>
            <a:off x="7239939" y="3530521"/>
            <a:ext cx="1722760" cy="1022820"/>
            <a:chOff x="3229066" y="3455320"/>
            <a:chExt cx="1722760" cy="1022820"/>
          </a:xfrm>
        </p:grpSpPr>
        <p:sp>
          <p:nvSpPr>
            <p:cNvPr id="52" name="Flowchart: Connector 9">
              <a:extLst>
                <a:ext uri="{FF2B5EF4-FFF2-40B4-BE49-F238E27FC236}">
                  <a16:creationId xmlns:a16="http://schemas.microsoft.com/office/drawing/2014/main" id="{5E9CDA17-1201-4DAA-AB3D-B4EF75FC7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3" name="Flowchart: Connector 9">
              <a:extLst>
                <a:ext uri="{FF2B5EF4-FFF2-40B4-BE49-F238E27FC236}">
                  <a16:creationId xmlns:a16="http://schemas.microsoft.com/office/drawing/2014/main" id="{02EF74BE-5C7F-458D-9C38-A35325899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4" name="Flowchart: Connector 9">
              <a:extLst>
                <a:ext uri="{FF2B5EF4-FFF2-40B4-BE49-F238E27FC236}">
                  <a16:creationId xmlns:a16="http://schemas.microsoft.com/office/drawing/2014/main" id="{DC891A67-43EE-4962-8420-4FFA040E4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5" name="Flowchart: Connector 9">
              <a:extLst>
                <a:ext uri="{FF2B5EF4-FFF2-40B4-BE49-F238E27FC236}">
                  <a16:creationId xmlns:a16="http://schemas.microsoft.com/office/drawing/2014/main" id="{9B9F5E72-7BAE-4FC1-916C-B0688CB74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56" name="CasellaDiTesto 36">
              <a:extLst>
                <a:ext uri="{FF2B5EF4-FFF2-40B4-BE49-F238E27FC236}">
                  <a16:creationId xmlns:a16="http://schemas.microsoft.com/office/drawing/2014/main" id="{09F53FDF-B1B9-4DAC-BBBC-4A7F0049586E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57" name="CasellaDiTesto 42">
              <a:extLst>
                <a:ext uri="{FF2B5EF4-FFF2-40B4-BE49-F238E27FC236}">
                  <a16:creationId xmlns:a16="http://schemas.microsoft.com/office/drawing/2014/main" id="{70CDD505-5334-4194-A459-D9CBEA694ABB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3CFC9A25-02C3-440D-898E-B4932E5406D7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59" name="Ok: Aşağı Bükülü 58">
            <a:extLst>
              <a:ext uri="{FF2B5EF4-FFF2-40B4-BE49-F238E27FC236}">
                <a16:creationId xmlns:a16="http://schemas.microsoft.com/office/drawing/2014/main" id="{3AA5D442-7E1E-4C02-9C96-31A7709E5F64}"/>
              </a:ext>
            </a:extLst>
          </p:cNvPr>
          <p:cNvSpPr/>
          <p:nvPr/>
        </p:nvSpPr>
        <p:spPr>
          <a:xfrm>
            <a:off x="8920898" y="3481628"/>
            <a:ext cx="1593130" cy="348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uppo 1">
            <a:extLst>
              <a:ext uri="{FF2B5EF4-FFF2-40B4-BE49-F238E27FC236}">
                <a16:creationId xmlns:a16="http://schemas.microsoft.com/office/drawing/2014/main" id="{CAB4DC4C-0ADE-440D-A093-BEE1AD026D3B}"/>
              </a:ext>
            </a:extLst>
          </p:cNvPr>
          <p:cNvGrpSpPr/>
          <p:nvPr/>
        </p:nvGrpSpPr>
        <p:grpSpPr>
          <a:xfrm>
            <a:off x="10531466" y="3541516"/>
            <a:ext cx="1722760" cy="1022820"/>
            <a:chOff x="3229066" y="3455320"/>
            <a:chExt cx="1722760" cy="1022820"/>
          </a:xfrm>
        </p:grpSpPr>
        <p:sp>
          <p:nvSpPr>
            <p:cNvPr id="61" name="Flowchart: Connector 9">
              <a:extLst>
                <a:ext uri="{FF2B5EF4-FFF2-40B4-BE49-F238E27FC236}">
                  <a16:creationId xmlns:a16="http://schemas.microsoft.com/office/drawing/2014/main" id="{3115396F-A3DC-4612-B4B3-F4510E7CF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2" name="Flowchart: Connector 9">
              <a:extLst>
                <a:ext uri="{FF2B5EF4-FFF2-40B4-BE49-F238E27FC236}">
                  <a16:creationId xmlns:a16="http://schemas.microsoft.com/office/drawing/2014/main" id="{14B92E74-F831-44AE-9AA4-79CEFA26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3" name="Flowchart: Connector 9">
              <a:extLst>
                <a:ext uri="{FF2B5EF4-FFF2-40B4-BE49-F238E27FC236}">
                  <a16:creationId xmlns:a16="http://schemas.microsoft.com/office/drawing/2014/main" id="{6E107DA3-7E01-4D2F-8AB8-D090FD9A8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4" name="Flowchart: Connector 9">
              <a:extLst>
                <a:ext uri="{FF2B5EF4-FFF2-40B4-BE49-F238E27FC236}">
                  <a16:creationId xmlns:a16="http://schemas.microsoft.com/office/drawing/2014/main" id="{CF0371F8-FF38-4FAA-95A4-4B42F6EEA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65" name="CasellaDiTesto 36">
              <a:extLst>
                <a:ext uri="{FF2B5EF4-FFF2-40B4-BE49-F238E27FC236}">
                  <a16:creationId xmlns:a16="http://schemas.microsoft.com/office/drawing/2014/main" id="{2C54A61A-DD56-4298-98A6-544C9FA9B50F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6" name="CasellaDiTesto 42">
              <a:extLst>
                <a:ext uri="{FF2B5EF4-FFF2-40B4-BE49-F238E27FC236}">
                  <a16:creationId xmlns:a16="http://schemas.microsoft.com/office/drawing/2014/main" id="{3EB9E895-5617-4C8B-A406-0C783FCA2681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67" name="CasellaDiTesto 57">
              <a:extLst>
                <a:ext uri="{FF2B5EF4-FFF2-40B4-BE49-F238E27FC236}">
                  <a16:creationId xmlns:a16="http://schemas.microsoft.com/office/drawing/2014/main" id="{E12A4FBF-4C2D-427F-9E95-C9F1637C02EF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68" name="Sol Ayraç 67">
            <a:extLst>
              <a:ext uri="{FF2B5EF4-FFF2-40B4-BE49-F238E27FC236}">
                <a16:creationId xmlns:a16="http://schemas.microsoft.com/office/drawing/2014/main" id="{ED352954-067D-4701-888D-B5E024F819FB}"/>
              </a:ext>
            </a:extLst>
          </p:cNvPr>
          <p:cNvSpPr/>
          <p:nvPr/>
        </p:nvSpPr>
        <p:spPr>
          <a:xfrm rot="16200000">
            <a:off x="4310408" y="3763651"/>
            <a:ext cx="551468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ol Ayraç 68">
            <a:extLst>
              <a:ext uri="{FF2B5EF4-FFF2-40B4-BE49-F238E27FC236}">
                <a16:creationId xmlns:a16="http://schemas.microsoft.com/office/drawing/2014/main" id="{255694EE-F2AE-4269-B8F5-6C3204865D7B}"/>
              </a:ext>
            </a:extLst>
          </p:cNvPr>
          <p:cNvSpPr/>
          <p:nvPr/>
        </p:nvSpPr>
        <p:spPr>
          <a:xfrm rot="16200000">
            <a:off x="7649067" y="3765223"/>
            <a:ext cx="551468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ol Ayraç 69">
            <a:extLst>
              <a:ext uri="{FF2B5EF4-FFF2-40B4-BE49-F238E27FC236}">
                <a16:creationId xmlns:a16="http://schemas.microsoft.com/office/drawing/2014/main" id="{F92A180F-DE28-4339-8CA0-57C886A3941C}"/>
              </a:ext>
            </a:extLst>
          </p:cNvPr>
          <p:cNvSpPr/>
          <p:nvPr/>
        </p:nvSpPr>
        <p:spPr>
          <a:xfrm rot="16200000">
            <a:off x="10959449" y="3776219"/>
            <a:ext cx="551468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1BD1A834-0526-4A15-A564-C201FE7E12DE}"/>
              </a:ext>
            </a:extLst>
          </p:cNvPr>
          <p:cNvSpPr txBox="1"/>
          <p:nvPr/>
        </p:nvSpPr>
        <p:spPr>
          <a:xfrm>
            <a:off x="2592371" y="3139126"/>
            <a:ext cx="93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After </a:t>
            </a:r>
            <a:r>
              <a:rPr lang="tr-TR" b="1" dirty="0"/>
              <a:t>t</a:t>
            </a:r>
            <a:r>
              <a:rPr lang="tr-TR" dirty="0"/>
              <a:t> s</a:t>
            </a:r>
            <a:endParaRPr lang="en-US" dirty="0"/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DAE847CA-0B0B-4BAC-9363-4AEC562FFADF}"/>
              </a:ext>
            </a:extLst>
          </p:cNvPr>
          <p:cNvSpPr txBox="1"/>
          <p:nvPr/>
        </p:nvSpPr>
        <p:spPr>
          <a:xfrm>
            <a:off x="5959311" y="3131271"/>
            <a:ext cx="93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After </a:t>
            </a:r>
            <a:r>
              <a:rPr lang="tr-TR" b="1" dirty="0"/>
              <a:t>t</a:t>
            </a:r>
            <a:r>
              <a:rPr lang="tr-TR" dirty="0"/>
              <a:t> s</a:t>
            </a:r>
            <a:endParaRPr lang="en-US" dirty="0"/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07B777CF-6582-434D-9C01-4536DD1ABBD6}"/>
              </a:ext>
            </a:extLst>
          </p:cNvPr>
          <p:cNvSpPr txBox="1"/>
          <p:nvPr/>
        </p:nvSpPr>
        <p:spPr>
          <a:xfrm>
            <a:off x="9194276" y="3123415"/>
            <a:ext cx="93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After </a:t>
            </a:r>
            <a:r>
              <a:rPr lang="tr-TR" b="1" dirty="0"/>
              <a:t>t</a:t>
            </a:r>
            <a:r>
              <a:rPr lang="tr-TR" dirty="0"/>
              <a:t> s</a:t>
            </a:r>
            <a:endParaRPr lang="en-US" dirty="0"/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FB299897-AADC-4534-82D1-9333549F28F9}"/>
              </a:ext>
            </a:extLst>
          </p:cNvPr>
          <p:cNvSpPr txBox="1"/>
          <p:nvPr/>
        </p:nvSpPr>
        <p:spPr>
          <a:xfrm>
            <a:off x="4213781" y="47699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Node-1</a:t>
            </a:r>
            <a:endParaRPr lang="en-US" dirty="0"/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402AEA05-5463-46B3-9190-CD83B4EBA23B}"/>
              </a:ext>
            </a:extLst>
          </p:cNvPr>
          <p:cNvSpPr txBox="1"/>
          <p:nvPr/>
        </p:nvSpPr>
        <p:spPr>
          <a:xfrm>
            <a:off x="7580721" y="478096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Node-2</a:t>
            </a:r>
            <a:endParaRPr lang="en-US" dirty="0"/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1AB851D3-8E76-4CA3-BF90-1F525950969F}"/>
              </a:ext>
            </a:extLst>
          </p:cNvPr>
          <p:cNvSpPr txBox="1"/>
          <p:nvPr/>
        </p:nvSpPr>
        <p:spPr>
          <a:xfrm>
            <a:off x="10870676" y="478096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Node-3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453ABF0-D6B1-429E-A326-18A5D4FD3A00}"/>
              </a:ext>
            </a:extLst>
          </p:cNvPr>
          <p:cNvSpPr txBox="1"/>
          <p:nvPr/>
        </p:nvSpPr>
        <p:spPr>
          <a:xfrm>
            <a:off x="4251489" y="5071621"/>
            <a:ext cx="82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(x, y, z)</a:t>
            </a:r>
            <a:endParaRPr lang="en-US" dirty="0"/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0C530AF9-C235-4BCF-9857-ADB5AC300595}"/>
              </a:ext>
            </a:extLst>
          </p:cNvPr>
          <p:cNvSpPr txBox="1"/>
          <p:nvPr/>
        </p:nvSpPr>
        <p:spPr>
          <a:xfrm>
            <a:off x="7609000" y="5073190"/>
            <a:ext cx="82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(x, y, z)</a:t>
            </a:r>
            <a:endParaRPr lang="en-US" dirty="0"/>
          </a:p>
        </p:txBody>
      </p:sp>
      <p:sp>
        <p:nvSpPr>
          <p:cNvPr id="78" name="Metin kutusu 77">
            <a:extLst>
              <a:ext uri="{FF2B5EF4-FFF2-40B4-BE49-F238E27FC236}">
                <a16:creationId xmlns:a16="http://schemas.microsoft.com/office/drawing/2014/main" id="{0DCEBCB2-38D5-48CB-9EE0-9B2506A7F460}"/>
              </a:ext>
            </a:extLst>
          </p:cNvPr>
          <p:cNvSpPr txBox="1"/>
          <p:nvPr/>
        </p:nvSpPr>
        <p:spPr>
          <a:xfrm>
            <a:off x="10947655" y="5074760"/>
            <a:ext cx="82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(x, y, 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4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5B77FD12-A2E3-4AA6-9588-659138A0E93B}"/>
              </a:ext>
            </a:extLst>
          </p:cNvPr>
          <p:cNvGrpSpPr/>
          <p:nvPr/>
        </p:nvGrpSpPr>
        <p:grpSpPr>
          <a:xfrm>
            <a:off x="2347178" y="2121505"/>
            <a:ext cx="1187876" cy="725391"/>
            <a:chOff x="3571" y="2240822"/>
            <a:chExt cx="1561703" cy="937021"/>
          </a:xfrm>
        </p:grpSpPr>
        <p:sp>
          <p:nvSpPr>
            <p:cNvPr id="12" name="Dikdörtgen: Köşeleri Yuvarlatılmış 11">
              <a:extLst>
                <a:ext uri="{FF2B5EF4-FFF2-40B4-BE49-F238E27FC236}">
                  <a16:creationId xmlns:a16="http://schemas.microsoft.com/office/drawing/2014/main" id="{44439D38-0503-4300-97DF-F2E57E38B303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Dikdörtgen: Köşeleri Yuvarlatılmış 4">
              <a:extLst>
                <a:ext uri="{FF2B5EF4-FFF2-40B4-BE49-F238E27FC236}">
                  <a16:creationId xmlns:a16="http://schemas.microsoft.com/office/drawing/2014/main" id="{E6480732-89B8-43FD-91F9-7BD7274CCB8D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FFA8CFBC-F8A8-4B8C-A617-84DD71E45BE3}"/>
              </a:ext>
            </a:extLst>
          </p:cNvPr>
          <p:cNvSpPr txBox="1"/>
          <p:nvPr/>
        </p:nvSpPr>
        <p:spPr>
          <a:xfrm>
            <a:off x="707012" y="1743960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</a:t>
            </a:r>
            <a:r>
              <a:rPr lang="en-US" sz="1400" dirty="0"/>
              <a:t>speed</a:t>
            </a:r>
            <a:r>
              <a:rPr lang="tr-TR" sz="1400" dirty="0"/>
              <a:t> of </a:t>
            </a:r>
          </a:p>
          <a:p>
            <a:pPr algn="ctr"/>
            <a:r>
              <a:rPr lang="tr-TR" sz="1400" dirty="0"/>
              <a:t>the Train</a:t>
            </a:r>
            <a:endParaRPr lang="en-US" sz="1400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868E23A-9A9E-4FE7-8400-72102C7BD0A9}"/>
              </a:ext>
            </a:extLst>
          </p:cNvPr>
          <p:cNvSpPr txBox="1"/>
          <p:nvPr/>
        </p:nvSpPr>
        <p:spPr>
          <a:xfrm>
            <a:off x="3187833" y="1773810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Total number of </a:t>
            </a:r>
          </a:p>
          <a:p>
            <a:pPr algn="ctr"/>
            <a:r>
              <a:rPr lang="tr-TR" sz="1400" dirty="0"/>
              <a:t>nodes</a:t>
            </a:r>
            <a:endParaRPr lang="en-US" sz="1400" dirty="0"/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CA4685A7-F594-4079-AD69-7D5EC92E2584}"/>
              </a:ext>
            </a:extLst>
          </p:cNvPr>
          <p:cNvGrpSpPr/>
          <p:nvPr/>
        </p:nvGrpSpPr>
        <p:grpSpPr>
          <a:xfrm>
            <a:off x="4696031" y="2113650"/>
            <a:ext cx="1187876" cy="725391"/>
            <a:chOff x="3571" y="2240822"/>
            <a:chExt cx="1561703" cy="937021"/>
          </a:xfrm>
        </p:grpSpPr>
        <p:sp>
          <p:nvSpPr>
            <p:cNvPr id="19" name="Dikdörtgen: Köşeleri Yuvarlatılmış 18">
              <a:extLst>
                <a:ext uri="{FF2B5EF4-FFF2-40B4-BE49-F238E27FC236}">
                  <a16:creationId xmlns:a16="http://schemas.microsoft.com/office/drawing/2014/main" id="{36578F4B-D78D-44F4-AD7D-72800CA758CD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Dikdörtgen: Köşeleri Yuvarlatılmış 4">
              <a:extLst>
                <a:ext uri="{FF2B5EF4-FFF2-40B4-BE49-F238E27FC236}">
                  <a16:creationId xmlns:a16="http://schemas.microsoft.com/office/drawing/2014/main" id="{5CD7538B-36D1-4E92-8C56-EC50E26465B4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488B6C12-1B53-4B29-AC1B-3A8C47DA6C70}"/>
              </a:ext>
            </a:extLst>
          </p:cNvPr>
          <p:cNvSpPr txBox="1"/>
          <p:nvPr/>
        </p:nvSpPr>
        <p:spPr>
          <a:xfrm>
            <a:off x="5555530" y="1756527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positions of the nodes </a:t>
            </a:r>
            <a:endParaRPr lang="en-US" sz="1400" dirty="0"/>
          </a:p>
        </p:txBody>
      </p:sp>
      <p:grpSp>
        <p:nvGrpSpPr>
          <p:cNvPr id="40" name="Grup 39">
            <a:extLst>
              <a:ext uri="{FF2B5EF4-FFF2-40B4-BE49-F238E27FC236}">
                <a16:creationId xmlns:a16="http://schemas.microsoft.com/office/drawing/2014/main" id="{BF45D584-2C04-49F2-8729-18BC12EAB088}"/>
              </a:ext>
            </a:extLst>
          </p:cNvPr>
          <p:cNvGrpSpPr/>
          <p:nvPr/>
        </p:nvGrpSpPr>
        <p:grpSpPr>
          <a:xfrm>
            <a:off x="1251404" y="2258894"/>
            <a:ext cx="908121" cy="387302"/>
            <a:chOff x="1721445" y="2515682"/>
            <a:chExt cx="331081" cy="387302"/>
          </a:xfrm>
        </p:grpSpPr>
        <p:sp>
          <p:nvSpPr>
            <p:cNvPr id="41" name="Ok: Sağ 40">
              <a:extLst>
                <a:ext uri="{FF2B5EF4-FFF2-40B4-BE49-F238E27FC236}">
                  <a16:creationId xmlns:a16="http://schemas.microsoft.com/office/drawing/2014/main" id="{2855D096-3E46-4D5D-981F-D0FD1D89AA17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Ok: Sağ 6">
              <a:extLst>
                <a:ext uri="{FF2B5EF4-FFF2-40B4-BE49-F238E27FC236}">
                  <a16:creationId xmlns:a16="http://schemas.microsoft.com/office/drawing/2014/main" id="{B00EF0F4-3C58-41B9-BBD1-DDE4A3FB48AD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4689F750-3356-4D41-B948-C81D3DB564A1}"/>
              </a:ext>
            </a:extLst>
          </p:cNvPr>
          <p:cNvGrpSpPr/>
          <p:nvPr/>
        </p:nvGrpSpPr>
        <p:grpSpPr>
          <a:xfrm>
            <a:off x="3722802" y="2269892"/>
            <a:ext cx="908121" cy="387302"/>
            <a:chOff x="1721445" y="2515682"/>
            <a:chExt cx="331081" cy="387302"/>
          </a:xfrm>
        </p:grpSpPr>
        <p:sp>
          <p:nvSpPr>
            <p:cNvPr id="44" name="Ok: Sağ 43">
              <a:extLst>
                <a:ext uri="{FF2B5EF4-FFF2-40B4-BE49-F238E27FC236}">
                  <a16:creationId xmlns:a16="http://schemas.microsoft.com/office/drawing/2014/main" id="{5BB573C2-FF1A-4966-B196-6A15F0E30320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Ok: Sağ 6">
              <a:extLst>
                <a:ext uri="{FF2B5EF4-FFF2-40B4-BE49-F238E27FC236}">
                  <a16:creationId xmlns:a16="http://schemas.microsoft.com/office/drawing/2014/main" id="{18EDECF0-B70B-4550-B435-3FE73D3B91E3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46" name="Grup 45">
            <a:extLst>
              <a:ext uri="{FF2B5EF4-FFF2-40B4-BE49-F238E27FC236}">
                <a16:creationId xmlns:a16="http://schemas.microsoft.com/office/drawing/2014/main" id="{447B2922-0E78-4ACC-B10F-3CFB2EF98B43}"/>
              </a:ext>
            </a:extLst>
          </p:cNvPr>
          <p:cNvGrpSpPr/>
          <p:nvPr/>
        </p:nvGrpSpPr>
        <p:grpSpPr>
          <a:xfrm>
            <a:off x="6109349" y="2280889"/>
            <a:ext cx="908121" cy="387302"/>
            <a:chOff x="1721445" y="2515682"/>
            <a:chExt cx="331081" cy="387302"/>
          </a:xfrm>
        </p:grpSpPr>
        <p:sp>
          <p:nvSpPr>
            <p:cNvPr id="47" name="Ok: Sağ 46">
              <a:extLst>
                <a:ext uri="{FF2B5EF4-FFF2-40B4-BE49-F238E27FC236}">
                  <a16:creationId xmlns:a16="http://schemas.microsoft.com/office/drawing/2014/main" id="{51290C9B-342A-4B93-9BDA-0DFA8952F6EA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Ok: Sağ 6">
              <a:extLst>
                <a:ext uri="{FF2B5EF4-FFF2-40B4-BE49-F238E27FC236}">
                  <a16:creationId xmlns:a16="http://schemas.microsoft.com/office/drawing/2014/main" id="{22945DFE-C573-434F-8FC3-52B33172AF04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B2C2ABDB-0B74-488E-A379-832DA5A6845F}"/>
              </a:ext>
            </a:extLst>
          </p:cNvPr>
          <p:cNvSpPr txBox="1"/>
          <p:nvPr/>
        </p:nvSpPr>
        <p:spPr>
          <a:xfrm>
            <a:off x="6067853" y="2638502"/>
            <a:ext cx="8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(</a:t>
            </a:r>
            <a:r>
              <a:rPr lang="tr-TR" sz="1400" dirty="0" err="1"/>
              <a:t>x,y</a:t>
            </a:r>
            <a:r>
              <a:rPr lang="tr-TR" sz="1400" dirty="0"/>
              <a:t>, z)</a:t>
            </a:r>
            <a:endParaRPr lang="en-US" sz="1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D5D4B8F-E64A-4F21-8451-87C88C6A7B75}"/>
              </a:ext>
            </a:extLst>
          </p:cNvPr>
          <p:cNvSpPr txBox="1"/>
          <p:nvPr/>
        </p:nvSpPr>
        <p:spPr>
          <a:xfrm>
            <a:off x="3789575" y="3676454"/>
            <a:ext cx="3105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 k*t*V , fixed, [ 1.8, 2, 2.5] )</a:t>
            </a:r>
          </a:p>
        </p:txBody>
      </p:sp>
      <p:sp>
        <p:nvSpPr>
          <p:cNvPr id="6" name="Sol Ayraç 5">
            <a:extLst>
              <a:ext uri="{FF2B5EF4-FFF2-40B4-BE49-F238E27FC236}">
                <a16:creationId xmlns:a16="http://schemas.microsoft.com/office/drawing/2014/main" id="{1D2B0963-26F0-4693-9F80-90132668CE81}"/>
              </a:ext>
            </a:extLst>
          </p:cNvPr>
          <p:cNvSpPr/>
          <p:nvPr/>
        </p:nvSpPr>
        <p:spPr>
          <a:xfrm rot="16200000">
            <a:off x="5846978" y="3546833"/>
            <a:ext cx="358219" cy="12584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FD26B61-9B6D-4066-AF0F-393E61E4A7A8}"/>
              </a:ext>
            </a:extLst>
          </p:cNvPr>
          <p:cNvSpPr txBox="1"/>
          <p:nvPr/>
        </p:nvSpPr>
        <p:spPr>
          <a:xfrm>
            <a:off x="5024488" y="4326901"/>
            <a:ext cx="222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selected</a:t>
            </a:r>
          </a:p>
        </p:txBody>
      </p:sp>
      <p:cxnSp>
        <p:nvCxnSpPr>
          <p:cNvPr id="56" name="Düz Ok Bağlayıcısı 55">
            <a:extLst>
              <a:ext uri="{FF2B5EF4-FFF2-40B4-BE49-F238E27FC236}">
                <a16:creationId xmlns:a16="http://schemas.microsoft.com/office/drawing/2014/main" id="{515ADE56-1AD4-4F5C-9F22-59C2E44DC9B1}"/>
              </a:ext>
            </a:extLst>
          </p:cNvPr>
          <p:cNvCxnSpPr>
            <a:cxnSpLocks/>
          </p:cNvCxnSpPr>
          <p:nvPr/>
        </p:nvCxnSpPr>
        <p:spPr>
          <a:xfrm>
            <a:off x="4081806" y="4053526"/>
            <a:ext cx="0" cy="35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AC01082D-ACEA-4698-9971-DCE7DA21D908}"/>
              </a:ext>
            </a:extLst>
          </p:cNvPr>
          <p:cNvSpPr txBox="1"/>
          <p:nvPr/>
        </p:nvSpPr>
        <p:spPr>
          <a:xfrm>
            <a:off x="3649741" y="4394462"/>
            <a:ext cx="10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kth node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1CB28B-EA45-4B42-A4E1-974EC2FEE7EB}"/>
              </a:ext>
            </a:extLst>
          </p:cNvPr>
          <p:cNvSpPr/>
          <p:nvPr/>
        </p:nvSpPr>
        <p:spPr>
          <a:xfrm>
            <a:off x="7220934" y="2083325"/>
            <a:ext cx="707011" cy="72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5F47E782-2292-4687-849A-B21BA5204FC9}"/>
              </a:ext>
            </a:extLst>
          </p:cNvPr>
          <p:cNvSpPr txBox="1"/>
          <p:nvPr/>
        </p:nvSpPr>
        <p:spPr>
          <a:xfrm>
            <a:off x="7725268" y="1758098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Distances between nodes and masts</a:t>
            </a:r>
            <a:endParaRPr lang="en-US" sz="1400" dirty="0"/>
          </a:p>
        </p:txBody>
      </p:sp>
      <p:grpSp>
        <p:nvGrpSpPr>
          <p:cNvPr id="74" name="Grup 73">
            <a:extLst>
              <a:ext uri="{FF2B5EF4-FFF2-40B4-BE49-F238E27FC236}">
                <a16:creationId xmlns:a16="http://schemas.microsoft.com/office/drawing/2014/main" id="{F33C102B-7070-4EA3-8A60-C00529625557}"/>
              </a:ext>
            </a:extLst>
          </p:cNvPr>
          <p:cNvGrpSpPr/>
          <p:nvPr/>
        </p:nvGrpSpPr>
        <p:grpSpPr>
          <a:xfrm>
            <a:off x="8225670" y="2304457"/>
            <a:ext cx="908121" cy="387302"/>
            <a:chOff x="1721445" y="2515682"/>
            <a:chExt cx="331081" cy="387302"/>
          </a:xfrm>
        </p:grpSpPr>
        <p:sp>
          <p:nvSpPr>
            <p:cNvPr id="75" name="Ok: Sağ 74">
              <a:extLst>
                <a:ext uri="{FF2B5EF4-FFF2-40B4-BE49-F238E27FC236}">
                  <a16:creationId xmlns:a16="http://schemas.microsoft.com/office/drawing/2014/main" id="{69E5FA66-BC8E-4DB6-AB78-4287DC9DA9F7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Ok: Sağ 6">
              <a:extLst>
                <a:ext uri="{FF2B5EF4-FFF2-40B4-BE49-F238E27FC236}">
                  <a16:creationId xmlns:a16="http://schemas.microsoft.com/office/drawing/2014/main" id="{B578E13F-3DF0-4464-8392-758062260CBB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80" name="Grup 79">
            <a:extLst>
              <a:ext uri="{FF2B5EF4-FFF2-40B4-BE49-F238E27FC236}">
                <a16:creationId xmlns:a16="http://schemas.microsoft.com/office/drawing/2014/main" id="{5C740B64-F4E1-41DD-AE4C-D01D1F748AA2}"/>
              </a:ext>
            </a:extLst>
          </p:cNvPr>
          <p:cNvGrpSpPr/>
          <p:nvPr/>
        </p:nvGrpSpPr>
        <p:grpSpPr>
          <a:xfrm rot="16200000">
            <a:off x="7160445" y="3209428"/>
            <a:ext cx="908121" cy="387302"/>
            <a:chOff x="1721445" y="2515682"/>
            <a:chExt cx="331081" cy="387302"/>
          </a:xfrm>
        </p:grpSpPr>
        <p:sp>
          <p:nvSpPr>
            <p:cNvPr id="81" name="Ok: Sağ 80">
              <a:extLst>
                <a:ext uri="{FF2B5EF4-FFF2-40B4-BE49-F238E27FC236}">
                  <a16:creationId xmlns:a16="http://schemas.microsoft.com/office/drawing/2014/main" id="{BEED9078-E19C-41E9-A8CE-2A7D15A13CAF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Ok: Sağ 6">
              <a:extLst>
                <a:ext uri="{FF2B5EF4-FFF2-40B4-BE49-F238E27FC236}">
                  <a16:creationId xmlns:a16="http://schemas.microsoft.com/office/drawing/2014/main" id="{AD3B16A7-26E7-4E72-B3CA-46B3DC1A4F47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sp>
        <p:nvSpPr>
          <p:cNvPr id="86" name="Metin kutusu 85">
            <a:extLst>
              <a:ext uri="{FF2B5EF4-FFF2-40B4-BE49-F238E27FC236}">
                <a16:creationId xmlns:a16="http://schemas.microsoft.com/office/drawing/2014/main" id="{50122872-A1E0-4DB0-B0F5-67A7E23A7D4B}"/>
              </a:ext>
            </a:extLst>
          </p:cNvPr>
          <p:cNvSpPr txBox="1"/>
          <p:nvPr/>
        </p:nvSpPr>
        <p:spPr>
          <a:xfrm>
            <a:off x="6754310" y="3935690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positions of the masts</a:t>
            </a:r>
            <a:endParaRPr lang="en-US" sz="1400" dirty="0"/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8407C205-EE55-432C-89DE-CD0A941F1EE5}"/>
              </a:ext>
            </a:extLst>
          </p:cNvPr>
          <p:cNvSpPr txBox="1"/>
          <p:nvPr/>
        </p:nvSpPr>
        <p:spPr>
          <a:xfrm>
            <a:off x="3791146" y="3244393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tr-TR" sz="2000" dirty="0"/>
              <a:t>   </a:t>
            </a:r>
            <a:r>
              <a:rPr lang="en-US" sz="2000" dirty="0"/>
              <a:t> </a:t>
            </a:r>
            <a:r>
              <a:rPr lang="tr-TR" sz="2000" dirty="0"/>
              <a:t> x    </a:t>
            </a:r>
            <a:r>
              <a:rPr lang="en-US" sz="2000" dirty="0"/>
              <a:t> , </a:t>
            </a:r>
            <a:r>
              <a:rPr lang="tr-TR" sz="2000" dirty="0"/>
              <a:t>   y    </a:t>
            </a:r>
            <a:r>
              <a:rPr lang="en-US" sz="2000" dirty="0"/>
              <a:t>, </a:t>
            </a:r>
            <a:r>
              <a:rPr lang="tr-TR" sz="2000" dirty="0"/>
              <a:t>          z           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02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4" grpId="0"/>
      <p:bldP spid="60" grpId="0" animBg="1"/>
      <p:bldP spid="61" grpId="0"/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lowchart: Connector 9">
            <a:extLst>
              <a:ext uri="{FF2B5EF4-FFF2-40B4-BE49-F238E27FC236}">
                <a16:creationId xmlns:a16="http://schemas.microsoft.com/office/drawing/2014/main" id="{6F074514-9CF8-4787-9ADD-2EA5DE8D9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730" y="1857464"/>
            <a:ext cx="842217" cy="60743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38100" algn="ctr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MB1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12" name="Flowchart: Connector 9">
            <a:extLst>
              <a:ext uri="{FF2B5EF4-FFF2-40B4-BE49-F238E27FC236}">
                <a16:creationId xmlns:a16="http://schemas.microsoft.com/office/drawing/2014/main" id="{A6F84EF8-7DBB-4320-9649-0818E5732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090" y="1867581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MA2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15" name="Flowchart: Connector 9">
            <a:extLst>
              <a:ext uri="{FF2B5EF4-FFF2-40B4-BE49-F238E27FC236}">
                <a16:creationId xmlns:a16="http://schemas.microsoft.com/office/drawing/2014/main" id="{82B8B3A2-47B7-4E02-ADD4-082F18051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327" y="1864306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MA3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16" name="Flowchart: Connector 9">
            <a:extLst>
              <a:ext uri="{FF2B5EF4-FFF2-40B4-BE49-F238E27FC236}">
                <a16:creationId xmlns:a16="http://schemas.microsoft.com/office/drawing/2014/main" id="{B8237021-2F43-4497-8DB9-19D1BB4DD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835" y="1864305"/>
            <a:ext cx="723014" cy="607435"/>
          </a:xfrm>
          <a:prstGeom prst="flowChartConnector">
            <a:avLst/>
          </a:prstGeom>
          <a:solidFill>
            <a:srgbClr val="FF0000"/>
          </a:solidFill>
          <a:ln w="3810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MA4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sp>
        <p:nvSpPr>
          <p:cNvPr id="17" name="Flowchart: Connector 9">
            <a:extLst>
              <a:ext uri="{FF2B5EF4-FFF2-40B4-BE49-F238E27FC236}">
                <a16:creationId xmlns:a16="http://schemas.microsoft.com/office/drawing/2014/main" id="{D84C28D9-D0B9-4DB5-A643-86FB80C7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694" y="1898268"/>
            <a:ext cx="1031358" cy="60743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 w="38100" algn="ctr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273050" indent="-273050" algn="ctr" defTabSz="1300163" eaLnBrk="1" hangingPunct="1">
              <a:defRPr/>
            </a:pPr>
            <a:r>
              <a:rPr lang="it-IT" sz="1600" b="1" dirty="0">
                <a:solidFill>
                  <a:schemeClr val="bg1"/>
                </a:solidFill>
                <a:latin typeface="+mn-lt"/>
                <a:ea typeface="ＭＳ Ｐゴシック" pitchFamily="1" charset="-128"/>
              </a:rPr>
              <a:t>MB120</a:t>
            </a:r>
            <a:endParaRPr lang="it-IT" sz="1050" dirty="0">
              <a:solidFill>
                <a:schemeClr val="bg1"/>
              </a:solidFill>
              <a:latin typeface="+mn-lt"/>
              <a:ea typeface="ＭＳ Ｐゴシック" pitchFamily="1" charset="-128"/>
            </a:endParaRPr>
          </a:p>
        </p:txBody>
      </p:sp>
      <p:cxnSp>
        <p:nvCxnSpPr>
          <p:cNvPr id="18" name="Connettore 2 2">
            <a:extLst>
              <a:ext uri="{FF2B5EF4-FFF2-40B4-BE49-F238E27FC236}">
                <a16:creationId xmlns:a16="http://schemas.microsoft.com/office/drawing/2014/main" id="{6EDEE04A-84CA-4475-9321-6AD3193CD992}"/>
              </a:ext>
            </a:extLst>
          </p:cNvPr>
          <p:cNvCxnSpPr>
            <a:cxnSpLocks/>
          </p:cNvCxnSpPr>
          <p:nvPr/>
        </p:nvCxnSpPr>
        <p:spPr>
          <a:xfrm>
            <a:off x="4086597" y="1700768"/>
            <a:ext cx="152293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23">
            <a:extLst>
              <a:ext uri="{FF2B5EF4-FFF2-40B4-BE49-F238E27FC236}">
                <a16:creationId xmlns:a16="http://schemas.microsoft.com/office/drawing/2014/main" id="{27C935E2-BFBA-46EB-968F-7554E3000CE6}"/>
              </a:ext>
            </a:extLst>
          </p:cNvPr>
          <p:cNvSpPr txBox="1"/>
          <p:nvPr/>
        </p:nvSpPr>
        <p:spPr>
          <a:xfrm>
            <a:off x="4538329" y="137426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250 m</a:t>
            </a:r>
          </a:p>
        </p:txBody>
      </p:sp>
      <p:sp>
        <p:nvSpPr>
          <p:cNvPr id="20" name="CasellaDiTesto 30">
            <a:extLst>
              <a:ext uri="{FF2B5EF4-FFF2-40B4-BE49-F238E27FC236}">
                <a16:creationId xmlns:a16="http://schemas.microsoft.com/office/drawing/2014/main" id="{98E48996-3650-4BBB-9C77-3A3517C4B152}"/>
              </a:ext>
            </a:extLst>
          </p:cNvPr>
          <p:cNvSpPr txBox="1"/>
          <p:nvPr/>
        </p:nvSpPr>
        <p:spPr>
          <a:xfrm>
            <a:off x="3068696" y="201413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S12</a:t>
            </a:r>
          </a:p>
        </p:txBody>
      </p:sp>
      <p:sp>
        <p:nvSpPr>
          <p:cNvPr id="21" name="CasellaDiTesto 32">
            <a:extLst>
              <a:ext uri="{FF2B5EF4-FFF2-40B4-BE49-F238E27FC236}">
                <a16:creationId xmlns:a16="http://schemas.microsoft.com/office/drawing/2014/main" id="{F0969BAC-3AEC-4272-8503-4811CA09D9E5}"/>
              </a:ext>
            </a:extLst>
          </p:cNvPr>
          <p:cNvSpPr txBox="1"/>
          <p:nvPr/>
        </p:nvSpPr>
        <p:spPr>
          <a:xfrm>
            <a:off x="4618912" y="203946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S23</a:t>
            </a:r>
          </a:p>
        </p:txBody>
      </p:sp>
      <p:sp>
        <p:nvSpPr>
          <p:cNvPr id="22" name="CasellaDiTesto 33">
            <a:extLst>
              <a:ext uri="{FF2B5EF4-FFF2-40B4-BE49-F238E27FC236}">
                <a16:creationId xmlns:a16="http://schemas.microsoft.com/office/drawing/2014/main" id="{CA7581AA-1F8D-419A-8B67-42F4518A0CE5}"/>
              </a:ext>
            </a:extLst>
          </p:cNvPr>
          <p:cNvSpPr txBox="1"/>
          <p:nvPr/>
        </p:nvSpPr>
        <p:spPr>
          <a:xfrm>
            <a:off x="6188756" y="203546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S34</a:t>
            </a:r>
          </a:p>
        </p:txBody>
      </p:sp>
      <p:sp>
        <p:nvSpPr>
          <p:cNvPr id="23" name="CasellaDiTesto 34">
            <a:extLst>
              <a:ext uri="{FF2B5EF4-FFF2-40B4-BE49-F238E27FC236}">
                <a16:creationId xmlns:a16="http://schemas.microsoft.com/office/drawing/2014/main" id="{DD61F025-BEC7-4054-A31E-123A94E1D242}"/>
              </a:ext>
            </a:extLst>
          </p:cNvPr>
          <p:cNvSpPr txBox="1"/>
          <p:nvPr/>
        </p:nvSpPr>
        <p:spPr>
          <a:xfrm>
            <a:off x="7666359" y="201306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S45</a:t>
            </a:r>
          </a:p>
        </p:txBody>
      </p:sp>
      <p:sp>
        <p:nvSpPr>
          <p:cNvPr id="24" name="CasellaDiTesto 37">
            <a:extLst>
              <a:ext uri="{FF2B5EF4-FFF2-40B4-BE49-F238E27FC236}">
                <a16:creationId xmlns:a16="http://schemas.microsoft.com/office/drawing/2014/main" id="{BC6D6670-0EBF-4EE2-9B27-F9F517A864B3}"/>
              </a:ext>
            </a:extLst>
          </p:cNvPr>
          <p:cNvSpPr txBox="1"/>
          <p:nvPr/>
        </p:nvSpPr>
        <p:spPr>
          <a:xfrm>
            <a:off x="8107143" y="196720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5" name="CasellaDiTesto 38">
            <a:extLst>
              <a:ext uri="{FF2B5EF4-FFF2-40B4-BE49-F238E27FC236}">
                <a16:creationId xmlns:a16="http://schemas.microsoft.com/office/drawing/2014/main" id="{A3120C7D-B0D5-4CD7-A168-A4FECF609D64}"/>
              </a:ext>
            </a:extLst>
          </p:cNvPr>
          <p:cNvSpPr txBox="1"/>
          <p:nvPr/>
        </p:nvSpPr>
        <p:spPr>
          <a:xfrm>
            <a:off x="8403520" y="201979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S119120</a:t>
            </a:r>
          </a:p>
        </p:txBody>
      </p:sp>
      <p:grpSp>
        <p:nvGrpSpPr>
          <p:cNvPr id="26" name="Gruppo 1">
            <a:extLst>
              <a:ext uri="{FF2B5EF4-FFF2-40B4-BE49-F238E27FC236}">
                <a16:creationId xmlns:a16="http://schemas.microsoft.com/office/drawing/2014/main" id="{A5B1C86F-0AF3-472A-9EF8-AC1D39C75397}"/>
              </a:ext>
            </a:extLst>
          </p:cNvPr>
          <p:cNvGrpSpPr/>
          <p:nvPr/>
        </p:nvGrpSpPr>
        <p:grpSpPr>
          <a:xfrm>
            <a:off x="581475" y="3489674"/>
            <a:ext cx="1722760" cy="1022820"/>
            <a:chOff x="3229066" y="3455320"/>
            <a:chExt cx="1722760" cy="1022820"/>
          </a:xfrm>
        </p:grpSpPr>
        <p:sp>
          <p:nvSpPr>
            <p:cNvPr id="27" name="Flowchart: Connector 9">
              <a:extLst>
                <a:ext uri="{FF2B5EF4-FFF2-40B4-BE49-F238E27FC236}">
                  <a16:creationId xmlns:a16="http://schemas.microsoft.com/office/drawing/2014/main" id="{4068F1DD-20A7-46EF-AF4C-0C9E4EE2E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8" name="Flowchart: Connector 9">
              <a:extLst>
                <a:ext uri="{FF2B5EF4-FFF2-40B4-BE49-F238E27FC236}">
                  <a16:creationId xmlns:a16="http://schemas.microsoft.com/office/drawing/2014/main" id="{8CC6D0EE-9A79-41A4-9AA2-E28F41AE2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29" name="Flowchart: Connector 9">
              <a:extLst>
                <a:ext uri="{FF2B5EF4-FFF2-40B4-BE49-F238E27FC236}">
                  <a16:creationId xmlns:a16="http://schemas.microsoft.com/office/drawing/2014/main" id="{BBEF2D7C-F31C-4E7D-9CC7-DE00391E4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30" name="Flowchart: Connector 9">
              <a:extLst>
                <a:ext uri="{FF2B5EF4-FFF2-40B4-BE49-F238E27FC236}">
                  <a16:creationId xmlns:a16="http://schemas.microsoft.com/office/drawing/2014/main" id="{08A9F608-FBCA-43C3-8AFD-3B78FE459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31" name="CasellaDiTesto 36">
              <a:extLst>
                <a:ext uri="{FF2B5EF4-FFF2-40B4-BE49-F238E27FC236}">
                  <a16:creationId xmlns:a16="http://schemas.microsoft.com/office/drawing/2014/main" id="{1E928A76-BA26-44D7-811E-EF6EF61FBC36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2" name="CasellaDiTesto 42">
              <a:extLst>
                <a:ext uri="{FF2B5EF4-FFF2-40B4-BE49-F238E27FC236}">
                  <a16:creationId xmlns:a16="http://schemas.microsoft.com/office/drawing/2014/main" id="{E231FDD8-F32E-4BF0-BF7E-9052C8A62E11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3" name="CasellaDiTesto 57">
              <a:extLst>
                <a:ext uri="{FF2B5EF4-FFF2-40B4-BE49-F238E27FC236}">
                  <a16:creationId xmlns:a16="http://schemas.microsoft.com/office/drawing/2014/main" id="{32953C7C-7C58-4599-9359-C4C710FD0B1E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34" name="CasellaDiTesto 39">
            <a:extLst>
              <a:ext uri="{FF2B5EF4-FFF2-40B4-BE49-F238E27FC236}">
                <a16:creationId xmlns:a16="http://schemas.microsoft.com/office/drawing/2014/main" id="{322E27DD-73BF-48B4-9439-673CD46E0356}"/>
              </a:ext>
            </a:extLst>
          </p:cNvPr>
          <p:cNvSpPr txBox="1"/>
          <p:nvPr/>
        </p:nvSpPr>
        <p:spPr>
          <a:xfrm>
            <a:off x="2048930" y="1514161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First Station</a:t>
            </a:r>
          </a:p>
        </p:txBody>
      </p:sp>
      <p:cxnSp>
        <p:nvCxnSpPr>
          <p:cNvPr id="35" name="Connettore 2 40">
            <a:extLst>
              <a:ext uri="{FF2B5EF4-FFF2-40B4-BE49-F238E27FC236}">
                <a16:creationId xmlns:a16="http://schemas.microsoft.com/office/drawing/2014/main" id="{9C3755BB-D74F-4C68-9A59-6FC220D20927}"/>
              </a:ext>
            </a:extLst>
          </p:cNvPr>
          <p:cNvCxnSpPr>
            <a:cxnSpLocks/>
          </p:cNvCxnSpPr>
          <p:nvPr/>
        </p:nvCxnSpPr>
        <p:spPr>
          <a:xfrm flipV="1">
            <a:off x="581475" y="4325947"/>
            <a:ext cx="1384596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43">
            <a:extLst>
              <a:ext uri="{FF2B5EF4-FFF2-40B4-BE49-F238E27FC236}">
                <a16:creationId xmlns:a16="http://schemas.microsoft.com/office/drawing/2014/main" id="{C16E769A-31D7-48A5-99A3-F58FBFA248FA}"/>
              </a:ext>
            </a:extLst>
          </p:cNvPr>
          <p:cNvSpPr txBox="1"/>
          <p:nvPr/>
        </p:nvSpPr>
        <p:spPr>
          <a:xfrm>
            <a:off x="1019718" y="428176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 m</a:t>
            </a:r>
          </a:p>
        </p:txBody>
      </p:sp>
      <p:sp>
        <p:nvSpPr>
          <p:cNvPr id="37" name="CasellaDiTesto 53">
            <a:extLst>
              <a:ext uri="{FF2B5EF4-FFF2-40B4-BE49-F238E27FC236}">
                <a16:creationId xmlns:a16="http://schemas.microsoft.com/office/drawing/2014/main" id="{CD089A52-471D-448F-957B-79ACFD68B1A3}"/>
              </a:ext>
            </a:extLst>
          </p:cNvPr>
          <p:cNvSpPr txBox="1"/>
          <p:nvPr/>
        </p:nvSpPr>
        <p:spPr>
          <a:xfrm>
            <a:off x="9287481" y="150889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Last Station</a:t>
            </a:r>
          </a:p>
        </p:txBody>
      </p:sp>
      <p:cxnSp>
        <p:nvCxnSpPr>
          <p:cNvPr id="38" name="Connettore 2 50">
            <a:extLst>
              <a:ext uri="{FF2B5EF4-FFF2-40B4-BE49-F238E27FC236}">
                <a16:creationId xmlns:a16="http://schemas.microsoft.com/office/drawing/2014/main" id="{23658C16-7A02-45C0-8142-34049076BB1F}"/>
              </a:ext>
            </a:extLst>
          </p:cNvPr>
          <p:cNvCxnSpPr>
            <a:cxnSpLocks/>
          </p:cNvCxnSpPr>
          <p:nvPr/>
        </p:nvCxnSpPr>
        <p:spPr>
          <a:xfrm flipH="1">
            <a:off x="10027329" y="2692031"/>
            <a:ext cx="425349" cy="363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40">
            <a:extLst>
              <a:ext uri="{FF2B5EF4-FFF2-40B4-BE49-F238E27FC236}">
                <a16:creationId xmlns:a16="http://schemas.microsoft.com/office/drawing/2014/main" id="{C21C8900-0AD2-48C8-BFA1-FEDDE4B94C62}"/>
              </a:ext>
            </a:extLst>
          </p:cNvPr>
          <p:cNvCxnSpPr>
            <a:cxnSpLocks/>
          </p:cNvCxnSpPr>
          <p:nvPr/>
        </p:nvCxnSpPr>
        <p:spPr>
          <a:xfrm flipV="1">
            <a:off x="601900" y="5505869"/>
            <a:ext cx="1384596" cy="1"/>
          </a:xfrm>
          <a:prstGeom prst="straightConnector1">
            <a:avLst/>
          </a:prstGeom>
          <a:ln w="762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A01F01E2-FD19-4CF1-8953-3D9E433FCC9C}"/>
              </a:ext>
            </a:extLst>
          </p:cNvPr>
          <p:cNvSpPr txBox="1"/>
          <p:nvPr/>
        </p:nvSpPr>
        <p:spPr>
          <a:xfrm>
            <a:off x="377071" y="5571242"/>
            <a:ext cx="21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V=Speed of the train</a:t>
            </a:r>
            <a:endParaRPr lang="en-US" dirty="0"/>
          </a:p>
        </p:txBody>
      </p:sp>
      <p:sp>
        <p:nvSpPr>
          <p:cNvPr id="41" name="Ok: Aşağı Bükülü 40">
            <a:extLst>
              <a:ext uri="{FF2B5EF4-FFF2-40B4-BE49-F238E27FC236}">
                <a16:creationId xmlns:a16="http://schemas.microsoft.com/office/drawing/2014/main" id="{C263D992-3CE1-4C60-B764-A6DA8347FDB6}"/>
              </a:ext>
            </a:extLst>
          </p:cNvPr>
          <p:cNvSpPr/>
          <p:nvPr/>
        </p:nvSpPr>
        <p:spPr>
          <a:xfrm>
            <a:off x="2309566" y="3469064"/>
            <a:ext cx="1593130" cy="348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uppo 1">
            <a:extLst>
              <a:ext uri="{FF2B5EF4-FFF2-40B4-BE49-F238E27FC236}">
                <a16:creationId xmlns:a16="http://schemas.microsoft.com/office/drawing/2014/main" id="{12262CFF-BB6D-482C-9F76-56249980C767}"/>
              </a:ext>
            </a:extLst>
          </p:cNvPr>
          <p:cNvGrpSpPr/>
          <p:nvPr/>
        </p:nvGrpSpPr>
        <p:grpSpPr>
          <a:xfrm>
            <a:off x="3920134" y="3528952"/>
            <a:ext cx="1722760" cy="1022820"/>
            <a:chOff x="3229066" y="3455320"/>
            <a:chExt cx="1722760" cy="1022820"/>
          </a:xfrm>
        </p:grpSpPr>
        <p:sp>
          <p:nvSpPr>
            <p:cNvPr id="43" name="Flowchart: Connector 9">
              <a:extLst>
                <a:ext uri="{FF2B5EF4-FFF2-40B4-BE49-F238E27FC236}">
                  <a16:creationId xmlns:a16="http://schemas.microsoft.com/office/drawing/2014/main" id="{48DBB07A-A082-4ED4-8909-01863D7CE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09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V1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id="{0D0A9483-3400-46A0-B1E7-49DA487F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718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V2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5" name="Flowchart: Connector 9">
              <a:extLst>
                <a:ext uri="{FF2B5EF4-FFF2-40B4-BE49-F238E27FC236}">
                  <a16:creationId xmlns:a16="http://schemas.microsoft.com/office/drawing/2014/main" id="{26DA890D-FAE8-4B54-9FEF-91B097687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392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V3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6" name="Flowchart: Connector 9">
              <a:extLst>
                <a:ext uri="{FF2B5EF4-FFF2-40B4-BE49-F238E27FC236}">
                  <a16:creationId xmlns:a16="http://schemas.microsoft.com/office/drawing/2014/main" id="{4843115B-DABE-4FBE-8966-F2B08DD6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066" y="3768928"/>
              <a:ext cx="404774" cy="401136"/>
            </a:xfrm>
            <a:prstGeom prst="flowChartConnector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solidFill>
                <a:schemeClr val="tx2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273050" indent="-273050" algn="ctr" defTabSz="1300163" eaLnBrk="1" hangingPunct="1">
                <a:defRPr/>
              </a:pPr>
              <a:r>
                <a:rPr lang="it-IT" sz="1050" b="1" dirty="0">
                  <a:solidFill>
                    <a:schemeClr val="bg1"/>
                  </a:solidFill>
                  <a:latin typeface="+mn-lt"/>
                  <a:ea typeface="ＭＳ Ｐゴシック" pitchFamily="1" charset="-128"/>
                </a:rPr>
                <a:t>V4</a:t>
              </a:r>
              <a:endParaRPr lang="it-IT" sz="800" dirty="0">
                <a:solidFill>
                  <a:schemeClr val="bg1"/>
                </a:solidFill>
                <a:latin typeface="+mn-lt"/>
                <a:ea typeface="ＭＳ Ｐゴシック" pitchFamily="1" charset="-128"/>
              </a:endParaRPr>
            </a:p>
          </p:txBody>
        </p:sp>
        <p:sp>
          <p:nvSpPr>
            <p:cNvPr id="47" name="CasellaDiTesto 36">
              <a:extLst>
                <a:ext uri="{FF2B5EF4-FFF2-40B4-BE49-F238E27FC236}">
                  <a16:creationId xmlns:a16="http://schemas.microsoft.com/office/drawing/2014/main" id="{1F780E94-A81A-47BA-BBE8-6E5CAAEECD33}"/>
                </a:ext>
              </a:extLst>
            </p:cNvPr>
            <p:cNvSpPr txBox="1"/>
            <p:nvPr/>
          </p:nvSpPr>
          <p:spPr>
            <a:xfrm>
              <a:off x="3557960" y="345532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48" name="CasellaDiTesto 42">
              <a:extLst>
                <a:ext uri="{FF2B5EF4-FFF2-40B4-BE49-F238E27FC236}">
                  <a16:creationId xmlns:a16="http://schemas.microsoft.com/office/drawing/2014/main" id="{3A8F181B-E988-4A81-ABC3-F38466F65A7E}"/>
                </a:ext>
              </a:extLst>
            </p:cNvPr>
            <p:cNvSpPr txBox="1"/>
            <p:nvPr/>
          </p:nvSpPr>
          <p:spPr>
            <a:xfrm>
              <a:off x="3286944" y="41703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49" name="CasellaDiTesto 57">
              <a:extLst>
                <a:ext uri="{FF2B5EF4-FFF2-40B4-BE49-F238E27FC236}">
                  <a16:creationId xmlns:a16="http://schemas.microsoft.com/office/drawing/2014/main" id="{4E17604F-B5B1-411F-A628-E7AC249A8ECA}"/>
                </a:ext>
              </a:extLst>
            </p:cNvPr>
            <p:cNvSpPr txBox="1"/>
            <p:nvPr/>
          </p:nvSpPr>
          <p:spPr>
            <a:xfrm>
              <a:off x="4558770" y="38130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bg2"/>
                  </a:solidFill>
                </a:rPr>
                <a:t>T1</a:t>
              </a:r>
            </a:p>
          </p:txBody>
        </p:sp>
      </p:grpSp>
      <p:sp>
        <p:nvSpPr>
          <p:cNvPr id="68" name="Sol Ayraç 67">
            <a:extLst>
              <a:ext uri="{FF2B5EF4-FFF2-40B4-BE49-F238E27FC236}">
                <a16:creationId xmlns:a16="http://schemas.microsoft.com/office/drawing/2014/main" id="{ED352954-067D-4701-888D-B5E024F819FB}"/>
              </a:ext>
            </a:extLst>
          </p:cNvPr>
          <p:cNvSpPr/>
          <p:nvPr/>
        </p:nvSpPr>
        <p:spPr>
          <a:xfrm rot="16200000">
            <a:off x="4310408" y="3763651"/>
            <a:ext cx="551468" cy="1489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1BD1A834-0526-4A15-A564-C201FE7E12DE}"/>
              </a:ext>
            </a:extLst>
          </p:cNvPr>
          <p:cNvSpPr txBox="1"/>
          <p:nvPr/>
        </p:nvSpPr>
        <p:spPr>
          <a:xfrm>
            <a:off x="2592371" y="3139126"/>
            <a:ext cx="93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After </a:t>
            </a:r>
            <a:r>
              <a:rPr lang="tr-TR" b="1" dirty="0"/>
              <a:t>t</a:t>
            </a:r>
            <a:r>
              <a:rPr lang="tr-TR" dirty="0"/>
              <a:t> s</a:t>
            </a:r>
            <a:endParaRPr lang="en-US" dirty="0"/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FB299897-AADC-4534-82D1-9333549F28F9}"/>
              </a:ext>
            </a:extLst>
          </p:cNvPr>
          <p:cNvSpPr txBox="1"/>
          <p:nvPr/>
        </p:nvSpPr>
        <p:spPr>
          <a:xfrm>
            <a:off x="4213781" y="47699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Node-1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453ABF0-D6B1-429E-A326-18A5D4FD3A00}"/>
              </a:ext>
            </a:extLst>
          </p:cNvPr>
          <p:cNvSpPr txBox="1"/>
          <p:nvPr/>
        </p:nvSpPr>
        <p:spPr>
          <a:xfrm>
            <a:off x="4251489" y="5071621"/>
            <a:ext cx="82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(x, y, z)</a:t>
            </a:r>
            <a:endParaRPr lang="en-US" dirty="0"/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9378053A-59C0-4897-89EA-B837E33D89ED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879607" y="2375942"/>
            <a:ext cx="1586238" cy="1363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Ok Bağlayıcısı 78">
            <a:extLst>
              <a:ext uri="{FF2B5EF4-FFF2-40B4-BE49-F238E27FC236}">
                <a16:creationId xmlns:a16="http://schemas.microsoft.com/office/drawing/2014/main" id="{933C6415-87EA-482A-B6FF-52B4C939446F}"/>
              </a:ext>
            </a:extLst>
          </p:cNvPr>
          <p:cNvCxnSpPr>
            <a:cxnSpLocks/>
          </p:cNvCxnSpPr>
          <p:nvPr/>
        </p:nvCxnSpPr>
        <p:spPr>
          <a:xfrm>
            <a:off x="4345756" y="2554664"/>
            <a:ext cx="295392" cy="1090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>
            <a:extLst>
              <a:ext uri="{FF2B5EF4-FFF2-40B4-BE49-F238E27FC236}">
                <a16:creationId xmlns:a16="http://schemas.microsoft.com/office/drawing/2014/main" id="{24ED8385-29C5-4E87-ACA5-AD2691B4DB4C}"/>
              </a:ext>
            </a:extLst>
          </p:cNvPr>
          <p:cNvCxnSpPr>
            <a:cxnSpLocks/>
          </p:cNvCxnSpPr>
          <p:nvPr/>
        </p:nvCxnSpPr>
        <p:spPr>
          <a:xfrm flipH="1">
            <a:off x="4817097" y="2592371"/>
            <a:ext cx="631596" cy="1074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56F8D583-8252-4060-BD4A-3376156F09BE}"/>
              </a:ext>
            </a:extLst>
          </p:cNvPr>
          <p:cNvCxnSpPr>
            <a:cxnSpLocks/>
          </p:cNvCxnSpPr>
          <p:nvPr/>
        </p:nvCxnSpPr>
        <p:spPr>
          <a:xfrm flipH="1">
            <a:off x="4969498" y="2507529"/>
            <a:ext cx="4165076" cy="1227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19B94FAC-D70C-4D0B-A33C-BDBF05AE37C4}"/>
              </a:ext>
            </a:extLst>
          </p:cNvPr>
          <p:cNvSpPr txBox="1"/>
          <p:nvPr/>
        </p:nvSpPr>
        <p:spPr>
          <a:xfrm>
            <a:off x="5467546" y="29694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5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 5">
            <a:extLst>
              <a:ext uri="{FF2B5EF4-FFF2-40B4-BE49-F238E27FC236}">
                <a16:creationId xmlns:a16="http://schemas.microsoft.com/office/drawing/2014/main" id="{A9A6C4CF-55AF-4AE3-92B1-25B81F3A0589}"/>
              </a:ext>
            </a:extLst>
          </p:cNvPr>
          <p:cNvGrpSpPr/>
          <p:nvPr/>
        </p:nvGrpSpPr>
        <p:grpSpPr>
          <a:xfrm>
            <a:off x="2648835" y="2291187"/>
            <a:ext cx="1187876" cy="725391"/>
            <a:chOff x="3571" y="2240822"/>
            <a:chExt cx="1561703" cy="937021"/>
          </a:xfrm>
        </p:grpSpPr>
        <p:sp>
          <p:nvSpPr>
            <p:cNvPr id="9" name="Dikdörtgen: Köşeleri Yuvarlatılmış 8">
              <a:extLst>
                <a:ext uri="{FF2B5EF4-FFF2-40B4-BE49-F238E27FC236}">
                  <a16:creationId xmlns:a16="http://schemas.microsoft.com/office/drawing/2014/main" id="{E2998BAF-B935-465A-A3E6-C2B83ECC225B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Dikdörtgen: Köşeleri Yuvarlatılmış 4">
              <a:extLst>
                <a:ext uri="{FF2B5EF4-FFF2-40B4-BE49-F238E27FC236}">
                  <a16:creationId xmlns:a16="http://schemas.microsoft.com/office/drawing/2014/main" id="{BE5CB3CF-EA60-4EA5-A765-251F26BBB44D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8DD02D4-A016-4F2B-909D-4D7F17E9ABD7}"/>
              </a:ext>
            </a:extLst>
          </p:cNvPr>
          <p:cNvSpPr txBox="1"/>
          <p:nvPr/>
        </p:nvSpPr>
        <p:spPr>
          <a:xfrm>
            <a:off x="1008669" y="1913642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</a:t>
            </a:r>
            <a:r>
              <a:rPr lang="en-US" sz="1400" dirty="0"/>
              <a:t>speed</a:t>
            </a:r>
            <a:r>
              <a:rPr lang="tr-TR" sz="1400" dirty="0"/>
              <a:t> of </a:t>
            </a:r>
          </a:p>
          <a:p>
            <a:pPr algn="ctr"/>
            <a:r>
              <a:rPr lang="tr-TR" sz="1400" dirty="0"/>
              <a:t>the Train</a:t>
            </a:r>
            <a:endParaRPr lang="en-US" sz="14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ECE2275C-FA1B-407A-B537-7F3BA96E621A}"/>
              </a:ext>
            </a:extLst>
          </p:cNvPr>
          <p:cNvSpPr txBox="1"/>
          <p:nvPr/>
        </p:nvSpPr>
        <p:spPr>
          <a:xfrm>
            <a:off x="3489490" y="1943492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Total number of </a:t>
            </a:r>
          </a:p>
          <a:p>
            <a:pPr algn="ctr"/>
            <a:r>
              <a:rPr lang="tr-TR" sz="1400" dirty="0"/>
              <a:t>nodes</a:t>
            </a:r>
            <a:endParaRPr lang="en-US" sz="1400" dirty="0"/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CBF20596-A2BC-4BD5-B34C-1487D6587DCF}"/>
              </a:ext>
            </a:extLst>
          </p:cNvPr>
          <p:cNvGrpSpPr/>
          <p:nvPr/>
        </p:nvGrpSpPr>
        <p:grpSpPr>
          <a:xfrm>
            <a:off x="4997688" y="2283332"/>
            <a:ext cx="1187876" cy="725391"/>
            <a:chOff x="3571" y="2240822"/>
            <a:chExt cx="1561703" cy="937021"/>
          </a:xfrm>
        </p:grpSpPr>
        <p:sp>
          <p:nvSpPr>
            <p:cNvPr id="15" name="Dikdörtgen: Köşeleri Yuvarlatılmış 14">
              <a:extLst>
                <a:ext uri="{FF2B5EF4-FFF2-40B4-BE49-F238E27FC236}">
                  <a16:creationId xmlns:a16="http://schemas.microsoft.com/office/drawing/2014/main" id="{A856070E-F4A4-43BD-918F-1E022F6ABB52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Dikdörtgen: Köşeleri Yuvarlatılmış 4">
              <a:extLst>
                <a:ext uri="{FF2B5EF4-FFF2-40B4-BE49-F238E27FC236}">
                  <a16:creationId xmlns:a16="http://schemas.microsoft.com/office/drawing/2014/main" id="{A58422D8-CB84-4962-AB24-0FB582E6256A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75A7366-38C1-496B-9E82-090E966683E7}"/>
              </a:ext>
            </a:extLst>
          </p:cNvPr>
          <p:cNvSpPr txBox="1"/>
          <p:nvPr/>
        </p:nvSpPr>
        <p:spPr>
          <a:xfrm>
            <a:off x="5857187" y="1926209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positions of the nodes </a:t>
            </a:r>
            <a:endParaRPr lang="en-US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2C8D05-E019-47CE-B005-198DA21271AA}"/>
              </a:ext>
            </a:extLst>
          </p:cNvPr>
          <p:cNvSpPr/>
          <p:nvPr/>
        </p:nvSpPr>
        <p:spPr>
          <a:xfrm>
            <a:off x="7522588" y="2243580"/>
            <a:ext cx="707011" cy="72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825B11A7-BF29-4A56-A0D0-6E50D41639B4}"/>
              </a:ext>
            </a:extLst>
          </p:cNvPr>
          <p:cNvSpPr txBox="1"/>
          <p:nvPr/>
        </p:nvSpPr>
        <p:spPr>
          <a:xfrm>
            <a:off x="6009592" y="3407788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positions of the masts</a:t>
            </a:r>
            <a:endParaRPr lang="en-US" sz="1400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0ABC1D83-A86F-401E-AC03-CD9F78D78F01}"/>
              </a:ext>
            </a:extLst>
          </p:cNvPr>
          <p:cNvSpPr txBox="1"/>
          <p:nvPr/>
        </p:nvSpPr>
        <p:spPr>
          <a:xfrm>
            <a:off x="8026922" y="1918353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Distances between nodes and masts</a:t>
            </a:r>
            <a:endParaRPr lang="en-US" sz="1400" dirty="0"/>
          </a:p>
        </p:txBody>
      </p:sp>
      <p:grpSp>
        <p:nvGrpSpPr>
          <p:cNvPr id="21" name="Grup 20">
            <a:extLst>
              <a:ext uri="{FF2B5EF4-FFF2-40B4-BE49-F238E27FC236}">
                <a16:creationId xmlns:a16="http://schemas.microsoft.com/office/drawing/2014/main" id="{E2B64E32-F2DB-4ED8-9148-F45076806C72}"/>
              </a:ext>
            </a:extLst>
          </p:cNvPr>
          <p:cNvGrpSpPr/>
          <p:nvPr/>
        </p:nvGrpSpPr>
        <p:grpSpPr>
          <a:xfrm>
            <a:off x="9646667" y="2284903"/>
            <a:ext cx="1187876" cy="725391"/>
            <a:chOff x="3571" y="2240822"/>
            <a:chExt cx="1561703" cy="937021"/>
          </a:xfrm>
        </p:grpSpPr>
        <p:sp>
          <p:nvSpPr>
            <p:cNvPr id="22" name="Dikdörtgen: Köşeleri Yuvarlatılmış 21">
              <a:extLst>
                <a:ext uri="{FF2B5EF4-FFF2-40B4-BE49-F238E27FC236}">
                  <a16:creationId xmlns:a16="http://schemas.microsoft.com/office/drawing/2014/main" id="{B10C9D05-C1D5-4C85-AAF5-AA39B6B4AB78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Dikdörtgen: Köşeleri Yuvarlatılmış 4">
              <a:extLst>
                <a:ext uri="{FF2B5EF4-FFF2-40B4-BE49-F238E27FC236}">
                  <a16:creationId xmlns:a16="http://schemas.microsoft.com/office/drawing/2014/main" id="{B14051D7-F508-4CDD-993A-E29EEA05DC15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grpSp>
        <p:nvGrpSpPr>
          <p:cNvPr id="24" name="Grup 23">
            <a:extLst>
              <a:ext uri="{FF2B5EF4-FFF2-40B4-BE49-F238E27FC236}">
                <a16:creationId xmlns:a16="http://schemas.microsoft.com/office/drawing/2014/main" id="{4C3CCEDF-A701-46BB-95CF-BDCAD9557E48}"/>
              </a:ext>
            </a:extLst>
          </p:cNvPr>
          <p:cNvGrpSpPr/>
          <p:nvPr/>
        </p:nvGrpSpPr>
        <p:grpSpPr>
          <a:xfrm rot="5400000">
            <a:off x="9807799" y="3377540"/>
            <a:ext cx="908121" cy="387302"/>
            <a:chOff x="1721445" y="2515682"/>
            <a:chExt cx="331081" cy="387302"/>
          </a:xfrm>
        </p:grpSpPr>
        <p:sp>
          <p:nvSpPr>
            <p:cNvPr id="25" name="Ok: Sağ 24">
              <a:extLst>
                <a:ext uri="{FF2B5EF4-FFF2-40B4-BE49-F238E27FC236}">
                  <a16:creationId xmlns:a16="http://schemas.microsoft.com/office/drawing/2014/main" id="{B442C0AF-02B6-4ADA-8C73-6AA1F1EBF9DC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k: Sağ 6">
              <a:extLst>
                <a:ext uri="{FF2B5EF4-FFF2-40B4-BE49-F238E27FC236}">
                  <a16:creationId xmlns:a16="http://schemas.microsoft.com/office/drawing/2014/main" id="{DAF77F90-AAD5-4559-B831-A30B2EEAB829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33" name="Grup 32">
            <a:extLst>
              <a:ext uri="{FF2B5EF4-FFF2-40B4-BE49-F238E27FC236}">
                <a16:creationId xmlns:a16="http://schemas.microsoft.com/office/drawing/2014/main" id="{EB60D390-9A27-47A3-906B-959F8B78977B}"/>
              </a:ext>
            </a:extLst>
          </p:cNvPr>
          <p:cNvGrpSpPr/>
          <p:nvPr/>
        </p:nvGrpSpPr>
        <p:grpSpPr>
          <a:xfrm>
            <a:off x="8527324" y="2464712"/>
            <a:ext cx="908121" cy="387302"/>
            <a:chOff x="1721445" y="2515682"/>
            <a:chExt cx="331081" cy="387302"/>
          </a:xfrm>
        </p:grpSpPr>
        <p:sp>
          <p:nvSpPr>
            <p:cNvPr id="34" name="Ok: Sağ 33">
              <a:extLst>
                <a:ext uri="{FF2B5EF4-FFF2-40B4-BE49-F238E27FC236}">
                  <a16:creationId xmlns:a16="http://schemas.microsoft.com/office/drawing/2014/main" id="{D5260162-3F3F-46D2-BF75-5B74EC85F81C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k: Sağ 6">
              <a:extLst>
                <a:ext uri="{FF2B5EF4-FFF2-40B4-BE49-F238E27FC236}">
                  <a16:creationId xmlns:a16="http://schemas.microsoft.com/office/drawing/2014/main" id="{5C16FCAD-F303-499B-B809-898C165BAD5D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36" name="Grup 35">
            <a:extLst>
              <a:ext uri="{FF2B5EF4-FFF2-40B4-BE49-F238E27FC236}">
                <a16:creationId xmlns:a16="http://schemas.microsoft.com/office/drawing/2014/main" id="{1F462226-9BAC-4646-A05A-456BD0BDB2B8}"/>
              </a:ext>
            </a:extLst>
          </p:cNvPr>
          <p:cNvGrpSpPr/>
          <p:nvPr/>
        </p:nvGrpSpPr>
        <p:grpSpPr>
          <a:xfrm>
            <a:off x="1553061" y="2428576"/>
            <a:ext cx="908121" cy="387302"/>
            <a:chOff x="1721445" y="2515682"/>
            <a:chExt cx="331081" cy="387302"/>
          </a:xfrm>
        </p:grpSpPr>
        <p:sp>
          <p:nvSpPr>
            <p:cNvPr id="37" name="Ok: Sağ 36">
              <a:extLst>
                <a:ext uri="{FF2B5EF4-FFF2-40B4-BE49-F238E27FC236}">
                  <a16:creationId xmlns:a16="http://schemas.microsoft.com/office/drawing/2014/main" id="{445FED49-DAD8-462F-AB05-6112C24F7598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k: Sağ 6">
              <a:extLst>
                <a:ext uri="{FF2B5EF4-FFF2-40B4-BE49-F238E27FC236}">
                  <a16:creationId xmlns:a16="http://schemas.microsoft.com/office/drawing/2014/main" id="{21939F8C-4170-4E2E-8CD9-8A1135E9E481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C020376D-7B4E-41C9-955B-C4CF0F2B8160}"/>
              </a:ext>
            </a:extLst>
          </p:cNvPr>
          <p:cNvGrpSpPr/>
          <p:nvPr/>
        </p:nvGrpSpPr>
        <p:grpSpPr>
          <a:xfrm>
            <a:off x="4024459" y="2439574"/>
            <a:ext cx="908121" cy="387302"/>
            <a:chOff x="1721445" y="2515682"/>
            <a:chExt cx="331081" cy="387302"/>
          </a:xfrm>
        </p:grpSpPr>
        <p:sp>
          <p:nvSpPr>
            <p:cNvPr id="40" name="Ok: Sağ 39">
              <a:extLst>
                <a:ext uri="{FF2B5EF4-FFF2-40B4-BE49-F238E27FC236}">
                  <a16:creationId xmlns:a16="http://schemas.microsoft.com/office/drawing/2014/main" id="{982DA5D9-CD0A-4C98-A4D7-BE130E2E3CF9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k: Sağ 6">
              <a:extLst>
                <a:ext uri="{FF2B5EF4-FFF2-40B4-BE49-F238E27FC236}">
                  <a16:creationId xmlns:a16="http://schemas.microsoft.com/office/drawing/2014/main" id="{92F70C27-1465-4B03-A281-06B595217090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35826D8-E075-4CD7-90E7-EFB9A0068967}"/>
              </a:ext>
            </a:extLst>
          </p:cNvPr>
          <p:cNvGrpSpPr/>
          <p:nvPr/>
        </p:nvGrpSpPr>
        <p:grpSpPr>
          <a:xfrm>
            <a:off x="6411006" y="2450571"/>
            <a:ext cx="908121" cy="387302"/>
            <a:chOff x="1721445" y="2515682"/>
            <a:chExt cx="331081" cy="387302"/>
          </a:xfrm>
        </p:grpSpPr>
        <p:sp>
          <p:nvSpPr>
            <p:cNvPr id="43" name="Ok: Sağ 42">
              <a:extLst>
                <a:ext uri="{FF2B5EF4-FFF2-40B4-BE49-F238E27FC236}">
                  <a16:creationId xmlns:a16="http://schemas.microsoft.com/office/drawing/2014/main" id="{77D5B348-F480-400C-AEFE-B0D900730BBB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k: Sağ 6">
              <a:extLst>
                <a:ext uri="{FF2B5EF4-FFF2-40B4-BE49-F238E27FC236}">
                  <a16:creationId xmlns:a16="http://schemas.microsoft.com/office/drawing/2014/main" id="{D344F8E0-D9E3-476D-82F7-A1670B42D419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45" name="Grup 44">
            <a:extLst>
              <a:ext uri="{FF2B5EF4-FFF2-40B4-BE49-F238E27FC236}">
                <a16:creationId xmlns:a16="http://schemas.microsoft.com/office/drawing/2014/main" id="{03299915-DA6B-4EC7-BA3E-F5D00CE68B24}"/>
              </a:ext>
            </a:extLst>
          </p:cNvPr>
          <p:cNvGrpSpPr/>
          <p:nvPr/>
        </p:nvGrpSpPr>
        <p:grpSpPr>
          <a:xfrm rot="16200000">
            <a:off x="7462099" y="3369683"/>
            <a:ext cx="908121" cy="387302"/>
            <a:chOff x="1721445" y="2515682"/>
            <a:chExt cx="331081" cy="387302"/>
          </a:xfrm>
        </p:grpSpPr>
        <p:sp>
          <p:nvSpPr>
            <p:cNvPr id="46" name="Ok: Sağ 45">
              <a:extLst>
                <a:ext uri="{FF2B5EF4-FFF2-40B4-BE49-F238E27FC236}">
                  <a16:creationId xmlns:a16="http://schemas.microsoft.com/office/drawing/2014/main" id="{E0FB7A16-976C-4C43-B4A1-0788D65718C2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k: Sağ 6">
              <a:extLst>
                <a:ext uri="{FF2B5EF4-FFF2-40B4-BE49-F238E27FC236}">
                  <a16:creationId xmlns:a16="http://schemas.microsoft.com/office/drawing/2014/main" id="{140D3D4A-A1A0-4B91-98AE-CE9B136B7D34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F94BDE07-0193-4612-8555-36C90D7B8D79}"/>
              </a:ext>
            </a:extLst>
          </p:cNvPr>
          <p:cNvSpPr txBox="1"/>
          <p:nvPr/>
        </p:nvSpPr>
        <p:spPr>
          <a:xfrm>
            <a:off x="10366341" y="3343373"/>
            <a:ext cx="1172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Path Losses</a:t>
            </a:r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3D2B258A-F404-4D86-80B4-7FD4BF05BA27}"/>
              </a:ext>
            </a:extLst>
          </p:cNvPr>
          <p:cNvSpPr txBox="1"/>
          <p:nvPr/>
        </p:nvSpPr>
        <p:spPr>
          <a:xfrm>
            <a:off x="6369510" y="2808184"/>
            <a:ext cx="8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(x,y,z)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62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1DBE6518-9356-4BEA-BE91-531C7FA6D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391" y="2513634"/>
            <a:ext cx="4629782" cy="908296"/>
          </a:xfrm>
          <a:prstGeom prst="rect">
            <a:avLst/>
          </a:prstGeom>
          <a:ln w="28575">
            <a:noFill/>
          </a:ln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9869845-10E5-4FD2-88B2-9B9791863C9D}"/>
              </a:ext>
            </a:extLst>
          </p:cNvPr>
          <p:cNvSpPr txBox="1"/>
          <p:nvPr/>
        </p:nvSpPr>
        <p:spPr>
          <a:xfrm>
            <a:off x="565608" y="1668544"/>
            <a:ext cx="2849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Log distance path model: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73236E00-1BCC-4658-B26E-7DCC2B873D62}"/>
              </a:ext>
            </a:extLst>
          </p:cNvPr>
          <p:cNvCxnSpPr/>
          <p:nvPr/>
        </p:nvCxnSpPr>
        <p:spPr>
          <a:xfrm>
            <a:off x="3968684" y="3327662"/>
            <a:ext cx="0" cy="7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F2D12794-BC74-487E-9D4C-A9909B26AAEF}"/>
              </a:ext>
            </a:extLst>
          </p:cNvPr>
          <p:cNvCxnSpPr>
            <a:cxnSpLocks/>
          </p:cNvCxnSpPr>
          <p:nvPr/>
        </p:nvCxnSpPr>
        <p:spPr>
          <a:xfrm>
            <a:off x="5195737" y="3338661"/>
            <a:ext cx="0" cy="126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3FC576A-8350-47BA-9CEB-26F496D9D74C}"/>
              </a:ext>
            </a:extLst>
          </p:cNvPr>
          <p:cNvCxnSpPr/>
          <p:nvPr/>
        </p:nvCxnSpPr>
        <p:spPr>
          <a:xfrm>
            <a:off x="6253107" y="3321378"/>
            <a:ext cx="0" cy="7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FFAF955-CD2F-4266-92CA-01C07D484899}"/>
              </a:ext>
            </a:extLst>
          </p:cNvPr>
          <p:cNvCxnSpPr/>
          <p:nvPr/>
        </p:nvCxnSpPr>
        <p:spPr>
          <a:xfrm>
            <a:off x="7876085" y="3322948"/>
            <a:ext cx="0" cy="7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27FF9A3-5798-4C28-A68F-7F6B2B9CCAAA}"/>
              </a:ext>
            </a:extLst>
          </p:cNvPr>
          <p:cNvSpPr txBox="1"/>
          <p:nvPr/>
        </p:nvSpPr>
        <p:spPr>
          <a:xfrm>
            <a:off x="3453798" y="4119513"/>
            <a:ext cx="1012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Path loss</a:t>
            </a:r>
            <a:br>
              <a:rPr lang="en-US" dirty="0"/>
            </a:br>
            <a:r>
              <a:rPr lang="en-US" dirty="0"/>
              <a:t>in dB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7016DBBC-3E89-40C6-A178-27DE44C1DBBB}"/>
              </a:ext>
            </a:extLst>
          </p:cNvPr>
          <p:cNvSpPr txBox="1"/>
          <p:nvPr/>
        </p:nvSpPr>
        <p:spPr>
          <a:xfrm>
            <a:off x="5725116" y="4111657"/>
            <a:ext cx="107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Path Loss</a:t>
            </a:r>
            <a:br>
              <a:rPr lang="en-US" dirty="0"/>
            </a:br>
            <a:r>
              <a:rPr lang="en-US" dirty="0"/>
              <a:t>Exponent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06D8F9BA-929E-478A-8113-2483A7F5E027}"/>
              </a:ext>
            </a:extLst>
          </p:cNvPr>
          <p:cNvSpPr txBox="1"/>
          <p:nvPr/>
        </p:nvSpPr>
        <p:spPr>
          <a:xfrm>
            <a:off x="6876587" y="4141509"/>
            <a:ext cx="1984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Normal dist. with zero mean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tr-T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variance</a:t>
            </a:r>
            <a:endParaRPr lang="tr-TR" dirty="0"/>
          </a:p>
          <a:p>
            <a:pPr algn="ctr"/>
            <a:r>
              <a:rPr lang="tr-TR" dirty="0"/>
              <a:t>(shadowing)</a:t>
            </a:r>
            <a:endParaRPr lang="en-US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060C1A1-CCB0-4672-8022-41E9E526FC0A}"/>
              </a:ext>
            </a:extLst>
          </p:cNvPr>
          <p:cNvSpPr txBox="1"/>
          <p:nvPr/>
        </p:nvSpPr>
        <p:spPr>
          <a:xfrm>
            <a:off x="4244315" y="4744825"/>
            <a:ext cx="2043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path loss in dB at reference distance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2589A504-BE3F-4550-B985-B8827E73D442}"/>
              </a:ext>
            </a:extLst>
          </p:cNvPr>
          <p:cNvSpPr txBox="1"/>
          <p:nvPr/>
        </p:nvSpPr>
        <p:spPr>
          <a:xfrm>
            <a:off x="9822730" y="1074656"/>
            <a:ext cx="1973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=40m</a:t>
            </a:r>
            <a:r>
              <a:rPr lang="tr-T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-127.41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γ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2.08</a:t>
            </a: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3.57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404E7B47-71A5-4DFD-A133-B717A2BD5827}"/>
              </a:ext>
            </a:extLst>
          </p:cNvPr>
          <p:cNvSpPr txBox="1"/>
          <p:nvPr/>
        </p:nvSpPr>
        <p:spPr>
          <a:xfrm>
            <a:off x="6664268" y="6256421"/>
            <a:ext cx="552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</a:t>
            </a:r>
            <a:r>
              <a:rPr lang="tr-TR" b="1" dirty="0"/>
              <a:t>Do LoRa </a:t>
            </a:r>
            <a:r>
              <a:rPr lang="en-US" b="1" dirty="0"/>
              <a:t>Low-Power</a:t>
            </a:r>
            <a:r>
              <a:rPr lang="tr-TR" b="1" dirty="0"/>
              <a:t> Wide-Area Networks Scale?</a:t>
            </a:r>
            <a:r>
              <a:rPr lang="en-US" b="1" dirty="0"/>
              <a:t>, 2016]</a:t>
            </a:r>
          </a:p>
        </p:txBody>
      </p:sp>
      <p:sp>
        <p:nvSpPr>
          <p:cNvPr id="26" name="Sol Ayraç 25">
            <a:extLst>
              <a:ext uri="{FF2B5EF4-FFF2-40B4-BE49-F238E27FC236}">
                <a16:creationId xmlns:a16="http://schemas.microsoft.com/office/drawing/2014/main" id="{987115A5-400F-4412-83CC-D832CA1CFB99}"/>
              </a:ext>
            </a:extLst>
          </p:cNvPr>
          <p:cNvSpPr/>
          <p:nvPr/>
        </p:nvSpPr>
        <p:spPr>
          <a:xfrm rot="16200000">
            <a:off x="10520316" y="1319752"/>
            <a:ext cx="650450" cy="21964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37D1AE7-25D4-4887-B5A6-43D0F8F992D4}"/>
              </a:ext>
            </a:extLst>
          </p:cNvPr>
          <p:cNvSpPr txBox="1"/>
          <p:nvPr/>
        </p:nvSpPr>
        <p:spPr>
          <a:xfrm>
            <a:off x="10331777" y="2733774"/>
            <a:ext cx="12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Buit</a:t>
            </a:r>
            <a:r>
              <a:rPr lang="en-US" dirty="0"/>
              <a:t> up env</a:t>
            </a:r>
          </a:p>
        </p:txBody>
      </p:sp>
    </p:spTree>
    <p:extLst>
      <p:ext uri="{BB962C8B-B14F-4D97-AF65-F5344CB8AC3E}">
        <p14:creationId xmlns:p14="http://schemas.microsoft.com/office/powerpoint/2010/main" val="373322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 5">
            <a:extLst>
              <a:ext uri="{FF2B5EF4-FFF2-40B4-BE49-F238E27FC236}">
                <a16:creationId xmlns:a16="http://schemas.microsoft.com/office/drawing/2014/main" id="{0E06F00B-E024-4147-8717-2CE1827B2A49}"/>
              </a:ext>
            </a:extLst>
          </p:cNvPr>
          <p:cNvGrpSpPr/>
          <p:nvPr/>
        </p:nvGrpSpPr>
        <p:grpSpPr>
          <a:xfrm>
            <a:off x="2469726" y="1932969"/>
            <a:ext cx="1187876" cy="725391"/>
            <a:chOff x="3571" y="2240822"/>
            <a:chExt cx="1561703" cy="937021"/>
          </a:xfrm>
        </p:grpSpPr>
        <p:sp>
          <p:nvSpPr>
            <p:cNvPr id="9" name="Dikdörtgen: Köşeleri Yuvarlatılmış 8">
              <a:extLst>
                <a:ext uri="{FF2B5EF4-FFF2-40B4-BE49-F238E27FC236}">
                  <a16:creationId xmlns:a16="http://schemas.microsoft.com/office/drawing/2014/main" id="{250A0C9E-ECF9-4EF5-9337-17D1E8A44E26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Dikdörtgen: Köşeleri Yuvarlatılmış 4">
              <a:extLst>
                <a:ext uri="{FF2B5EF4-FFF2-40B4-BE49-F238E27FC236}">
                  <a16:creationId xmlns:a16="http://schemas.microsoft.com/office/drawing/2014/main" id="{D64CE7A2-8B4D-405A-9DBC-533012BDBE9A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C37A7CF-E01F-43B8-82D6-080A37478AEA}"/>
              </a:ext>
            </a:extLst>
          </p:cNvPr>
          <p:cNvSpPr txBox="1"/>
          <p:nvPr/>
        </p:nvSpPr>
        <p:spPr>
          <a:xfrm>
            <a:off x="829560" y="1555424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</a:t>
            </a:r>
            <a:r>
              <a:rPr lang="en-US" sz="1400" dirty="0"/>
              <a:t>speed</a:t>
            </a:r>
            <a:r>
              <a:rPr lang="tr-TR" sz="1400" dirty="0"/>
              <a:t> of </a:t>
            </a:r>
          </a:p>
          <a:p>
            <a:pPr algn="ctr"/>
            <a:r>
              <a:rPr lang="tr-TR" sz="1400" dirty="0"/>
              <a:t>the Train</a:t>
            </a:r>
            <a:endParaRPr lang="en-US" sz="14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F694789-E9A6-4756-9094-34E44CBB88E7}"/>
              </a:ext>
            </a:extLst>
          </p:cNvPr>
          <p:cNvSpPr txBox="1"/>
          <p:nvPr/>
        </p:nvSpPr>
        <p:spPr>
          <a:xfrm>
            <a:off x="3310381" y="1585274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Total number of </a:t>
            </a:r>
          </a:p>
          <a:p>
            <a:pPr algn="ctr"/>
            <a:r>
              <a:rPr lang="tr-TR" sz="1400" dirty="0"/>
              <a:t>nodes</a:t>
            </a:r>
            <a:endParaRPr lang="en-US" sz="1400" dirty="0"/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28E01E3D-E719-41F7-863B-DE690F0B6B7C}"/>
              </a:ext>
            </a:extLst>
          </p:cNvPr>
          <p:cNvGrpSpPr/>
          <p:nvPr/>
        </p:nvGrpSpPr>
        <p:grpSpPr>
          <a:xfrm>
            <a:off x="4818579" y="1925114"/>
            <a:ext cx="1187876" cy="725391"/>
            <a:chOff x="3571" y="2240822"/>
            <a:chExt cx="1561703" cy="937021"/>
          </a:xfrm>
        </p:grpSpPr>
        <p:sp>
          <p:nvSpPr>
            <p:cNvPr id="15" name="Dikdörtgen: Köşeleri Yuvarlatılmış 14">
              <a:extLst>
                <a:ext uri="{FF2B5EF4-FFF2-40B4-BE49-F238E27FC236}">
                  <a16:creationId xmlns:a16="http://schemas.microsoft.com/office/drawing/2014/main" id="{5A3CDD6D-86FA-4308-AE9A-BBD5485DCB3A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Dikdörtgen: Köşeleri Yuvarlatılmış 4">
              <a:extLst>
                <a:ext uri="{FF2B5EF4-FFF2-40B4-BE49-F238E27FC236}">
                  <a16:creationId xmlns:a16="http://schemas.microsoft.com/office/drawing/2014/main" id="{FED0134B-890D-466D-9005-0B283008103B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795014D-AB79-4D33-AFA1-468C0B5DFA0E}"/>
              </a:ext>
            </a:extLst>
          </p:cNvPr>
          <p:cNvSpPr txBox="1"/>
          <p:nvPr/>
        </p:nvSpPr>
        <p:spPr>
          <a:xfrm>
            <a:off x="5678078" y="1567991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positions of the nodes </a:t>
            </a:r>
            <a:endParaRPr lang="en-US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2F894A-5D7D-4B75-90F5-749D2B907B77}"/>
              </a:ext>
            </a:extLst>
          </p:cNvPr>
          <p:cNvSpPr/>
          <p:nvPr/>
        </p:nvSpPr>
        <p:spPr>
          <a:xfrm>
            <a:off x="7343479" y="1885362"/>
            <a:ext cx="707011" cy="72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A169FC5B-DE09-480B-9089-86E4E8BDE84E}"/>
              </a:ext>
            </a:extLst>
          </p:cNvPr>
          <p:cNvSpPr txBox="1"/>
          <p:nvPr/>
        </p:nvSpPr>
        <p:spPr>
          <a:xfrm>
            <a:off x="5830483" y="3049570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positions of the masts</a:t>
            </a:r>
            <a:endParaRPr lang="en-US" sz="1400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E179AC71-B2EC-4E0E-9A33-B5FF611A8B9F}"/>
              </a:ext>
            </a:extLst>
          </p:cNvPr>
          <p:cNvSpPr txBox="1"/>
          <p:nvPr/>
        </p:nvSpPr>
        <p:spPr>
          <a:xfrm>
            <a:off x="7847813" y="1560135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Distances between nodes and masts</a:t>
            </a:r>
            <a:endParaRPr lang="en-US" sz="1400" dirty="0"/>
          </a:p>
        </p:txBody>
      </p:sp>
      <p:grpSp>
        <p:nvGrpSpPr>
          <p:cNvPr id="21" name="Grup 20">
            <a:extLst>
              <a:ext uri="{FF2B5EF4-FFF2-40B4-BE49-F238E27FC236}">
                <a16:creationId xmlns:a16="http://schemas.microsoft.com/office/drawing/2014/main" id="{C313B23F-CF6F-43D8-8315-AA503AEE9FA9}"/>
              </a:ext>
            </a:extLst>
          </p:cNvPr>
          <p:cNvGrpSpPr/>
          <p:nvPr/>
        </p:nvGrpSpPr>
        <p:grpSpPr>
          <a:xfrm>
            <a:off x="9467558" y="1926685"/>
            <a:ext cx="1187876" cy="725391"/>
            <a:chOff x="3571" y="2240822"/>
            <a:chExt cx="1561703" cy="937021"/>
          </a:xfrm>
        </p:grpSpPr>
        <p:sp>
          <p:nvSpPr>
            <p:cNvPr id="22" name="Dikdörtgen: Köşeleri Yuvarlatılmış 21">
              <a:extLst>
                <a:ext uri="{FF2B5EF4-FFF2-40B4-BE49-F238E27FC236}">
                  <a16:creationId xmlns:a16="http://schemas.microsoft.com/office/drawing/2014/main" id="{19A591D2-A532-4CBB-8337-0A2BAA400CBA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Dikdörtgen: Köşeleri Yuvarlatılmış 4">
              <a:extLst>
                <a:ext uri="{FF2B5EF4-FFF2-40B4-BE49-F238E27FC236}">
                  <a16:creationId xmlns:a16="http://schemas.microsoft.com/office/drawing/2014/main" id="{8463C98E-9CFD-403F-9F41-9A850C3DEACF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grpSp>
        <p:nvGrpSpPr>
          <p:cNvPr id="24" name="Grup 23">
            <a:extLst>
              <a:ext uri="{FF2B5EF4-FFF2-40B4-BE49-F238E27FC236}">
                <a16:creationId xmlns:a16="http://schemas.microsoft.com/office/drawing/2014/main" id="{BAE50537-90E5-4051-BDFB-2F2F17210AA9}"/>
              </a:ext>
            </a:extLst>
          </p:cNvPr>
          <p:cNvGrpSpPr/>
          <p:nvPr/>
        </p:nvGrpSpPr>
        <p:grpSpPr>
          <a:xfrm rot="5400000">
            <a:off x="9628690" y="3019322"/>
            <a:ext cx="908121" cy="387302"/>
            <a:chOff x="1721445" y="2515682"/>
            <a:chExt cx="331081" cy="387302"/>
          </a:xfrm>
        </p:grpSpPr>
        <p:sp>
          <p:nvSpPr>
            <p:cNvPr id="25" name="Ok: Sağ 24">
              <a:extLst>
                <a:ext uri="{FF2B5EF4-FFF2-40B4-BE49-F238E27FC236}">
                  <a16:creationId xmlns:a16="http://schemas.microsoft.com/office/drawing/2014/main" id="{43D6D36B-8BF1-426C-B0F2-4A82C8F194D8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k: Sağ 6">
              <a:extLst>
                <a:ext uri="{FF2B5EF4-FFF2-40B4-BE49-F238E27FC236}">
                  <a16:creationId xmlns:a16="http://schemas.microsoft.com/office/drawing/2014/main" id="{C19DD7B9-120E-40BA-8D2B-B263FEB0F168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9F2BCA3B-2204-4718-9512-FB14B9431949}"/>
              </a:ext>
            </a:extLst>
          </p:cNvPr>
          <p:cNvGrpSpPr/>
          <p:nvPr/>
        </p:nvGrpSpPr>
        <p:grpSpPr>
          <a:xfrm>
            <a:off x="9478553" y="3738201"/>
            <a:ext cx="1187876" cy="725391"/>
            <a:chOff x="3571" y="2240822"/>
            <a:chExt cx="1561703" cy="937021"/>
          </a:xfrm>
        </p:grpSpPr>
        <p:sp>
          <p:nvSpPr>
            <p:cNvPr id="28" name="Dikdörtgen: Köşeleri Yuvarlatılmış 27">
              <a:extLst>
                <a:ext uri="{FF2B5EF4-FFF2-40B4-BE49-F238E27FC236}">
                  <a16:creationId xmlns:a16="http://schemas.microsoft.com/office/drawing/2014/main" id="{0BD06333-3EA1-4C4A-9D93-FA41983488C6}"/>
                </a:ext>
              </a:extLst>
            </p:cNvPr>
            <p:cNvSpPr/>
            <p:nvPr/>
          </p:nvSpPr>
          <p:spPr>
            <a:xfrm>
              <a:off x="3571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Dikdörtgen: Köşeleri Yuvarlatılmış 4">
              <a:extLst>
                <a:ext uri="{FF2B5EF4-FFF2-40B4-BE49-F238E27FC236}">
                  <a16:creationId xmlns:a16="http://schemas.microsoft.com/office/drawing/2014/main" id="{8C441E80-5814-4112-9435-9E6D6312EC04}"/>
                </a:ext>
              </a:extLst>
            </p:cNvPr>
            <p:cNvSpPr txBox="1"/>
            <p:nvPr/>
          </p:nvSpPr>
          <p:spPr>
            <a:xfrm>
              <a:off x="31015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  <p:grpSp>
        <p:nvGrpSpPr>
          <p:cNvPr id="30" name="Grup 29">
            <a:extLst>
              <a:ext uri="{FF2B5EF4-FFF2-40B4-BE49-F238E27FC236}">
                <a16:creationId xmlns:a16="http://schemas.microsoft.com/office/drawing/2014/main" id="{AD481FBE-6DA7-44FC-BF8C-755418B6F25C}"/>
              </a:ext>
            </a:extLst>
          </p:cNvPr>
          <p:cNvGrpSpPr/>
          <p:nvPr/>
        </p:nvGrpSpPr>
        <p:grpSpPr>
          <a:xfrm rot="5400000">
            <a:off x="9630260" y="4802557"/>
            <a:ext cx="908121" cy="387302"/>
            <a:chOff x="1721445" y="2515682"/>
            <a:chExt cx="331081" cy="387302"/>
          </a:xfrm>
        </p:grpSpPr>
        <p:sp>
          <p:nvSpPr>
            <p:cNvPr id="31" name="Ok: Sağ 30">
              <a:extLst>
                <a:ext uri="{FF2B5EF4-FFF2-40B4-BE49-F238E27FC236}">
                  <a16:creationId xmlns:a16="http://schemas.microsoft.com/office/drawing/2014/main" id="{90554BC2-6DA4-45F0-B84F-1DD1379E21E9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Ok: Sağ 6">
              <a:extLst>
                <a:ext uri="{FF2B5EF4-FFF2-40B4-BE49-F238E27FC236}">
                  <a16:creationId xmlns:a16="http://schemas.microsoft.com/office/drawing/2014/main" id="{996C915D-014A-4322-80A2-0876A376A961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33" name="Grup 32">
            <a:extLst>
              <a:ext uri="{FF2B5EF4-FFF2-40B4-BE49-F238E27FC236}">
                <a16:creationId xmlns:a16="http://schemas.microsoft.com/office/drawing/2014/main" id="{24FB24C8-0A96-4A00-A327-C3AFB740731D}"/>
              </a:ext>
            </a:extLst>
          </p:cNvPr>
          <p:cNvGrpSpPr/>
          <p:nvPr/>
        </p:nvGrpSpPr>
        <p:grpSpPr>
          <a:xfrm>
            <a:off x="8348215" y="2106494"/>
            <a:ext cx="908121" cy="387302"/>
            <a:chOff x="1721445" y="2515682"/>
            <a:chExt cx="331081" cy="387302"/>
          </a:xfrm>
        </p:grpSpPr>
        <p:sp>
          <p:nvSpPr>
            <p:cNvPr id="34" name="Ok: Sağ 33">
              <a:extLst>
                <a:ext uri="{FF2B5EF4-FFF2-40B4-BE49-F238E27FC236}">
                  <a16:creationId xmlns:a16="http://schemas.microsoft.com/office/drawing/2014/main" id="{2821179F-78A2-4F16-9266-9821F38454C6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k: Sağ 6">
              <a:extLst>
                <a:ext uri="{FF2B5EF4-FFF2-40B4-BE49-F238E27FC236}">
                  <a16:creationId xmlns:a16="http://schemas.microsoft.com/office/drawing/2014/main" id="{578B15DB-0A36-43FD-A74A-69B3950F25B7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36" name="Grup 35">
            <a:extLst>
              <a:ext uri="{FF2B5EF4-FFF2-40B4-BE49-F238E27FC236}">
                <a16:creationId xmlns:a16="http://schemas.microsoft.com/office/drawing/2014/main" id="{BB8DE357-4F12-4D8B-91EE-D73038DCC902}"/>
              </a:ext>
            </a:extLst>
          </p:cNvPr>
          <p:cNvGrpSpPr/>
          <p:nvPr/>
        </p:nvGrpSpPr>
        <p:grpSpPr>
          <a:xfrm>
            <a:off x="1373952" y="2070358"/>
            <a:ext cx="908121" cy="387302"/>
            <a:chOff x="1721445" y="2515682"/>
            <a:chExt cx="331081" cy="387302"/>
          </a:xfrm>
        </p:grpSpPr>
        <p:sp>
          <p:nvSpPr>
            <p:cNvPr id="37" name="Ok: Sağ 36">
              <a:extLst>
                <a:ext uri="{FF2B5EF4-FFF2-40B4-BE49-F238E27FC236}">
                  <a16:creationId xmlns:a16="http://schemas.microsoft.com/office/drawing/2014/main" id="{F1438995-6D6E-40C4-B311-2C99130D3504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k: Sağ 6">
              <a:extLst>
                <a:ext uri="{FF2B5EF4-FFF2-40B4-BE49-F238E27FC236}">
                  <a16:creationId xmlns:a16="http://schemas.microsoft.com/office/drawing/2014/main" id="{C71B0509-5A7C-4C3B-B6FC-1193EBED61DC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E66ECD28-054A-40C4-813B-38C554B641BF}"/>
              </a:ext>
            </a:extLst>
          </p:cNvPr>
          <p:cNvGrpSpPr/>
          <p:nvPr/>
        </p:nvGrpSpPr>
        <p:grpSpPr>
          <a:xfrm>
            <a:off x="3845350" y="2081356"/>
            <a:ext cx="908121" cy="387302"/>
            <a:chOff x="1721445" y="2515682"/>
            <a:chExt cx="331081" cy="387302"/>
          </a:xfrm>
        </p:grpSpPr>
        <p:sp>
          <p:nvSpPr>
            <p:cNvPr id="40" name="Ok: Sağ 39">
              <a:extLst>
                <a:ext uri="{FF2B5EF4-FFF2-40B4-BE49-F238E27FC236}">
                  <a16:creationId xmlns:a16="http://schemas.microsoft.com/office/drawing/2014/main" id="{5267E4E7-22C8-412F-8AA2-7F2C1CFC4B10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k: Sağ 6">
              <a:extLst>
                <a:ext uri="{FF2B5EF4-FFF2-40B4-BE49-F238E27FC236}">
                  <a16:creationId xmlns:a16="http://schemas.microsoft.com/office/drawing/2014/main" id="{4C8B1C91-39D7-4C43-9234-B86FE598ADA3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97E551C3-5045-4FBC-B2EA-D4DD9D438DF0}"/>
              </a:ext>
            </a:extLst>
          </p:cNvPr>
          <p:cNvGrpSpPr/>
          <p:nvPr/>
        </p:nvGrpSpPr>
        <p:grpSpPr>
          <a:xfrm>
            <a:off x="6231897" y="2092353"/>
            <a:ext cx="908121" cy="387302"/>
            <a:chOff x="1721445" y="2515682"/>
            <a:chExt cx="331081" cy="387302"/>
          </a:xfrm>
        </p:grpSpPr>
        <p:sp>
          <p:nvSpPr>
            <p:cNvPr id="43" name="Ok: Sağ 42">
              <a:extLst>
                <a:ext uri="{FF2B5EF4-FFF2-40B4-BE49-F238E27FC236}">
                  <a16:creationId xmlns:a16="http://schemas.microsoft.com/office/drawing/2014/main" id="{5F5BFDA1-DD82-411B-8744-A2C3BBEAA447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Ok: Sağ 6">
              <a:extLst>
                <a:ext uri="{FF2B5EF4-FFF2-40B4-BE49-F238E27FC236}">
                  <a16:creationId xmlns:a16="http://schemas.microsoft.com/office/drawing/2014/main" id="{6CCFB8FB-D40D-4137-97D0-22C1F3D962EA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45" name="Grup 44">
            <a:extLst>
              <a:ext uri="{FF2B5EF4-FFF2-40B4-BE49-F238E27FC236}">
                <a16:creationId xmlns:a16="http://schemas.microsoft.com/office/drawing/2014/main" id="{1FE0794B-6FFC-4ECB-A7E8-604E28851AFD}"/>
              </a:ext>
            </a:extLst>
          </p:cNvPr>
          <p:cNvGrpSpPr/>
          <p:nvPr/>
        </p:nvGrpSpPr>
        <p:grpSpPr>
          <a:xfrm rot="16200000">
            <a:off x="7282990" y="3011465"/>
            <a:ext cx="908121" cy="387302"/>
            <a:chOff x="1721445" y="2515682"/>
            <a:chExt cx="331081" cy="387302"/>
          </a:xfrm>
        </p:grpSpPr>
        <p:sp>
          <p:nvSpPr>
            <p:cNvPr id="46" name="Ok: Sağ 45">
              <a:extLst>
                <a:ext uri="{FF2B5EF4-FFF2-40B4-BE49-F238E27FC236}">
                  <a16:creationId xmlns:a16="http://schemas.microsoft.com/office/drawing/2014/main" id="{4A25F41E-BDF2-4A3E-8A99-E7EA3F2D375F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k: Sağ 6">
              <a:extLst>
                <a:ext uri="{FF2B5EF4-FFF2-40B4-BE49-F238E27FC236}">
                  <a16:creationId xmlns:a16="http://schemas.microsoft.com/office/drawing/2014/main" id="{9C1385B8-D1B3-4462-BBDB-6988E79A09DE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CE73C03F-35DD-43C0-A218-CD31AD0126F0}"/>
              </a:ext>
            </a:extLst>
          </p:cNvPr>
          <p:cNvSpPr txBox="1"/>
          <p:nvPr/>
        </p:nvSpPr>
        <p:spPr>
          <a:xfrm>
            <a:off x="10187232" y="2985155"/>
            <a:ext cx="1172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Path Losses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82EECBB2-058C-4476-9384-C8390BDD14E3}"/>
              </a:ext>
            </a:extLst>
          </p:cNvPr>
          <p:cNvSpPr txBox="1"/>
          <p:nvPr/>
        </p:nvSpPr>
        <p:spPr>
          <a:xfrm>
            <a:off x="10151097" y="4711832"/>
            <a:ext cx="152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Received Powers at each mast</a:t>
            </a:r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FD609ABF-DF29-4437-A5BB-D713FE7DDFB1}"/>
              </a:ext>
            </a:extLst>
          </p:cNvPr>
          <p:cNvSpPr txBox="1"/>
          <p:nvPr/>
        </p:nvSpPr>
        <p:spPr>
          <a:xfrm>
            <a:off x="6190401" y="2449966"/>
            <a:ext cx="88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(x,y,z)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58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455</Words>
  <Application>Microsoft Office PowerPoint</Application>
  <PresentationFormat>Geniş ekran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WEEKLY UPDATE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Buket Torun - buket.torun@studio.unibo.it</dc:creator>
  <cp:lastModifiedBy>Buket Torun - buket.torun@studio.unibo.it</cp:lastModifiedBy>
  <cp:revision>21</cp:revision>
  <dcterms:created xsi:type="dcterms:W3CDTF">2021-10-24T18:32:36Z</dcterms:created>
  <dcterms:modified xsi:type="dcterms:W3CDTF">2021-10-25T19:28:54Z</dcterms:modified>
</cp:coreProperties>
</file>