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C76D54-4134-44D7-940D-85DF2C60F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63FAC29-55D0-40C4-9134-6C15E7A22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2AD1582-9E7A-43C7-B724-3913818A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947C269-F976-4EB4-8C0B-647E685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E8C1D4-9557-4413-8370-F1FCDD5E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6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CEAA70-E8C0-4A54-B427-D87362F9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EC3218F-4C3A-4A90-ABFA-95DA4329A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EBF17E-4FE4-44DA-A940-407671CC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E683F9A-AD77-4B47-8DD4-5E393AE0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4CE7D9-36FE-48C9-9700-D26D89B3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6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4BC953F-FA59-4E05-9CC6-A5D956853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2690A5C-CC92-472A-B19A-D7B1115E4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09F0FBC-1DAD-4E41-9E0F-2CE4ABE9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9BA037B-4BAC-433A-AB59-D56C3E06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D60F32C-5D92-455E-AF6D-733D5407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3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A47179-0F69-47E4-85DF-879C4AE3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357AD7-523A-4A8E-B4F0-366E9B521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C22881-CB9D-46AE-905F-16D64654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EEB97A2-B665-4790-82D1-8B2007F4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7A82E9F-F3D3-440D-9633-A5CB8FDD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0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5960F3-A3A4-4EE5-BE4D-8AA2B791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314816F-8BC0-472B-AEBF-2576D2E10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EB2A95-343F-4DC8-BF8B-3DD93127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BD6FC3-D7F3-496D-9F16-76EA89F5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3B354B-ADD0-4DD0-ABC0-5DB07E44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4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E05968-DFA3-4B8B-AA54-BC447AC5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3DE066-032D-4AC1-A731-71456BBA9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BAD0075-2105-4CB0-99A1-9F2058D0B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66B3E29-5182-4D40-82FC-0D94C465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D95A45C-6550-4FF8-B2FA-9E5FC2FD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886C8AB-BD2A-494F-8068-359AB4E8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5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1306FB-5268-4937-B806-00868565E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1ED70A5-84EA-4518-9515-1F60637C3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009F0BF-1B08-446A-B441-9A7DE119E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6E0E620-5D4C-446A-A551-BC6E316FF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4162577-B971-4AB1-9AF1-2A1DFE3C8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914D04B-3507-408D-ABB8-71EF2452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BA8D04C-E45F-4CB3-9BF4-3ECA92BE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F2D1B01-86D6-4E3E-8664-09C1844D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6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4D3380-4009-4508-BFB6-4D72BF40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0779D05-33C3-4DDF-B3F6-375FAF24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F3A359F-F0A9-459F-9141-CA2529DCB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0055DDE-EFCE-44AF-AFE8-052BCF50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227CF4A-0A89-4B20-B70B-1C98F3F9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A8CDE9B-D449-4A69-AD82-F82146D7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6FB5262-FD0F-4154-B485-BFFD0F5F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6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71CBF0-985F-4ADF-9E2A-7FD344EF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3F55E8-06ED-4CE4-87E2-0E71DF7FB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D382E11-39BC-47F4-8043-7A352E4FE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E266159-AA8D-4163-B177-4F1DC752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B9E47B9-FBBA-404B-989C-A856D833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176DB4-F37A-40FE-8C7D-C1CB1C8D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2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A56E79-089D-4EBB-8080-B69F06E8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3DF199D-3266-48FE-938B-3F356AB03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CE01AD2-B183-4AB6-A134-D930483F0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9C2C856-0B18-4794-85B0-510A5640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C2E2A3A-BD8A-4509-94E1-2E77A9E7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0E14415-2369-4FCD-85C4-24162512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1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C36B559-0FD4-4C6B-83CB-8826338C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C438A0A-E429-496B-A155-D546BC7EA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D17601F-C2A3-44DA-AAC6-034962E6B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75C59-1199-41FA-838A-E07081A1BB2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CC65110-C200-4EB6-86BE-9BA5D88BC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59BF54-4405-4D26-B27E-F22C710FC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8CA8B46-63A9-47B2-83C6-EBD74AAD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WEEKLY </a:t>
            </a:r>
            <a:r>
              <a:rPr lang="en-US" sz="8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UPDATE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DBFB24-BC62-4A0F-9579-EA779C639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MONDAY, OCTOBER 25, 2021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İçerik Yer Tutucusu 2">
            <a:extLst>
              <a:ext uri="{FF2B5EF4-FFF2-40B4-BE49-F238E27FC236}">
                <a16:creationId xmlns:a16="http://schemas.microsoft.com/office/drawing/2014/main" id="{F39A86F5-4451-413A-B5C4-2F1F24475B37}"/>
              </a:ext>
            </a:extLst>
          </p:cNvPr>
          <p:cNvSpPr txBox="1">
            <a:spLocks/>
          </p:cNvSpPr>
          <p:nvPr/>
        </p:nvSpPr>
        <p:spPr>
          <a:xfrm>
            <a:off x="1253032" y="5513300"/>
            <a:ext cx="9679449" cy="750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dirty="0">
                <a:solidFill>
                  <a:srgbClr val="FFFFFF"/>
                </a:solidFill>
              </a:rPr>
              <a:t>Buket Torun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87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9">
            <a:extLst>
              <a:ext uri="{FF2B5EF4-FFF2-40B4-BE49-F238E27FC236}">
                <a16:creationId xmlns:a16="http://schemas.microsoft.com/office/drawing/2014/main" id="{F84F1C58-C230-402E-8E54-B37A6514B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547" y="1857464"/>
            <a:ext cx="842217" cy="607435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38100" algn="ctr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273050" indent="-273050" algn="ctr" defTabSz="1300163" eaLnBrk="1" hangingPunct="1">
              <a:defRPr/>
            </a:pPr>
            <a:r>
              <a:rPr lang="it-IT" b="1" dirty="0">
                <a:solidFill>
                  <a:schemeClr val="bg1"/>
                </a:solidFill>
                <a:latin typeface="+mn-lt"/>
                <a:ea typeface="ＭＳ Ｐゴシック" pitchFamily="1" charset="-128"/>
              </a:rPr>
              <a:t>MB1</a:t>
            </a:r>
            <a:endParaRPr lang="it-IT" sz="1050" dirty="0">
              <a:solidFill>
                <a:schemeClr val="bg1"/>
              </a:solidFill>
              <a:latin typeface="+mn-lt"/>
              <a:ea typeface="ＭＳ Ｐゴシック" pitchFamily="1" charset="-128"/>
            </a:endParaRPr>
          </a:p>
        </p:txBody>
      </p:sp>
      <p:sp>
        <p:nvSpPr>
          <p:cNvPr id="5" name="Flowchart: Connector 9">
            <a:extLst>
              <a:ext uri="{FF2B5EF4-FFF2-40B4-BE49-F238E27FC236}">
                <a16:creationId xmlns:a16="http://schemas.microsoft.com/office/drawing/2014/main" id="{477D3BBC-355B-48F9-8088-9C6DF50B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907" y="1867581"/>
            <a:ext cx="723014" cy="607435"/>
          </a:xfrm>
          <a:prstGeom prst="flowChartConnector">
            <a:avLst/>
          </a:prstGeom>
          <a:solidFill>
            <a:srgbClr val="FF0000"/>
          </a:solidFill>
          <a:ln w="38100" algn="ctr">
            <a:solidFill>
              <a:srgbClr val="C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273050" indent="-273050" algn="ctr" defTabSz="1300163" eaLnBrk="1" hangingPunct="1">
              <a:defRPr/>
            </a:pPr>
            <a:r>
              <a:rPr lang="it-IT" sz="1600" b="1" dirty="0">
                <a:solidFill>
                  <a:schemeClr val="bg1"/>
                </a:solidFill>
                <a:latin typeface="+mn-lt"/>
                <a:ea typeface="ＭＳ Ｐゴシック" pitchFamily="1" charset="-128"/>
              </a:rPr>
              <a:t>MA2</a:t>
            </a:r>
            <a:endParaRPr lang="it-IT" sz="1050" dirty="0">
              <a:solidFill>
                <a:schemeClr val="bg1"/>
              </a:solidFill>
              <a:latin typeface="+mn-lt"/>
              <a:ea typeface="ＭＳ Ｐゴシック" pitchFamily="1" charset="-128"/>
            </a:endParaRPr>
          </a:p>
        </p:txBody>
      </p:sp>
      <p:sp>
        <p:nvSpPr>
          <p:cNvPr id="6" name="Flowchart: Connector 9">
            <a:extLst>
              <a:ext uri="{FF2B5EF4-FFF2-40B4-BE49-F238E27FC236}">
                <a16:creationId xmlns:a16="http://schemas.microsoft.com/office/drawing/2014/main" id="{466A6A21-F913-443F-8FB4-00AAFD7C9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144" y="1864306"/>
            <a:ext cx="723014" cy="607435"/>
          </a:xfrm>
          <a:prstGeom prst="flowChartConnector">
            <a:avLst/>
          </a:prstGeom>
          <a:solidFill>
            <a:srgbClr val="FF0000"/>
          </a:solidFill>
          <a:ln w="38100" algn="ctr">
            <a:solidFill>
              <a:srgbClr val="C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273050" indent="-273050" algn="ctr" defTabSz="1300163" eaLnBrk="1" hangingPunct="1">
              <a:defRPr/>
            </a:pPr>
            <a:r>
              <a:rPr lang="it-IT" sz="1600" b="1" dirty="0">
                <a:solidFill>
                  <a:schemeClr val="bg1"/>
                </a:solidFill>
                <a:latin typeface="+mn-lt"/>
                <a:ea typeface="ＭＳ Ｐゴシック" pitchFamily="1" charset="-128"/>
              </a:rPr>
              <a:t>MA3</a:t>
            </a:r>
            <a:endParaRPr lang="it-IT" sz="1050" dirty="0">
              <a:solidFill>
                <a:schemeClr val="bg1"/>
              </a:solidFill>
              <a:latin typeface="+mn-lt"/>
              <a:ea typeface="ＭＳ Ｐゴシック" pitchFamily="1" charset="-128"/>
            </a:endParaRPr>
          </a:p>
        </p:txBody>
      </p:sp>
      <p:sp>
        <p:nvSpPr>
          <p:cNvPr id="7" name="Flowchart: Connector 9">
            <a:extLst>
              <a:ext uri="{FF2B5EF4-FFF2-40B4-BE49-F238E27FC236}">
                <a16:creationId xmlns:a16="http://schemas.microsoft.com/office/drawing/2014/main" id="{B6B104E2-FCED-4B47-8A21-9FE37BA47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652" y="1864305"/>
            <a:ext cx="723014" cy="607435"/>
          </a:xfrm>
          <a:prstGeom prst="flowChartConnector">
            <a:avLst/>
          </a:prstGeom>
          <a:solidFill>
            <a:srgbClr val="FF0000"/>
          </a:solidFill>
          <a:ln w="38100" algn="ctr">
            <a:solidFill>
              <a:srgbClr val="C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273050" indent="-273050" algn="ctr" defTabSz="1300163" eaLnBrk="1" hangingPunct="1">
              <a:defRPr/>
            </a:pPr>
            <a:r>
              <a:rPr lang="it-IT" sz="1600" b="1" dirty="0">
                <a:solidFill>
                  <a:schemeClr val="bg1"/>
                </a:solidFill>
                <a:latin typeface="+mn-lt"/>
                <a:ea typeface="ＭＳ Ｐゴシック" pitchFamily="1" charset="-128"/>
              </a:rPr>
              <a:t>MA4</a:t>
            </a:r>
            <a:endParaRPr lang="it-IT" sz="1050" dirty="0">
              <a:solidFill>
                <a:schemeClr val="bg1"/>
              </a:solidFill>
              <a:latin typeface="+mn-lt"/>
              <a:ea typeface="ＭＳ Ｐゴシック" pitchFamily="1" charset="-128"/>
            </a:endParaRPr>
          </a:p>
        </p:txBody>
      </p:sp>
      <p:sp>
        <p:nvSpPr>
          <p:cNvPr id="8" name="Flowchart: Connector 9">
            <a:extLst>
              <a:ext uri="{FF2B5EF4-FFF2-40B4-BE49-F238E27FC236}">
                <a16:creationId xmlns:a16="http://schemas.microsoft.com/office/drawing/2014/main" id="{CCC6ABFC-9947-44E7-ABE8-68B91F49A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2511" y="1898268"/>
            <a:ext cx="1031358" cy="607435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38100" algn="ctr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273050" indent="-273050" algn="ctr" defTabSz="1300163" eaLnBrk="1" hangingPunct="1">
              <a:defRPr/>
            </a:pPr>
            <a:r>
              <a:rPr lang="it-IT" sz="1600" b="1" dirty="0">
                <a:solidFill>
                  <a:schemeClr val="bg1"/>
                </a:solidFill>
                <a:latin typeface="+mn-lt"/>
                <a:ea typeface="ＭＳ Ｐゴシック" pitchFamily="1" charset="-128"/>
              </a:rPr>
              <a:t>MB120</a:t>
            </a:r>
            <a:endParaRPr lang="it-IT" sz="1050" dirty="0">
              <a:solidFill>
                <a:schemeClr val="bg1"/>
              </a:solidFill>
              <a:latin typeface="+mn-lt"/>
              <a:ea typeface="ＭＳ Ｐゴシック" pitchFamily="1" charset="-128"/>
            </a:endParaRPr>
          </a:p>
        </p:txBody>
      </p:sp>
      <p:cxnSp>
        <p:nvCxnSpPr>
          <p:cNvPr id="9" name="Connettore 2 2">
            <a:extLst>
              <a:ext uri="{FF2B5EF4-FFF2-40B4-BE49-F238E27FC236}">
                <a16:creationId xmlns:a16="http://schemas.microsoft.com/office/drawing/2014/main" id="{70F74B78-EDA1-4EB6-9BBC-3146EB51A717}"/>
              </a:ext>
            </a:extLst>
          </p:cNvPr>
          <p:cNvCxnSpPr>
            <a:cxnSpLocks/>
          </p:cNvCxnSpPr>
          <p:nvPr/>
        </p:nvCxnSpPr>
        <p:spPr>
          <a:xfrm>
            <a:off x="4303414" y="1700768"/>
            <a:ext cx="1522935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23">
            <a:extLst>
              <a:ext uri="{FF2B5EF4-FFF2-40B4-BE49-F238E27FC236}">
                <a16:creationId xmlns:a16="http://schemas.microsoft.com/office/drawing/2014/main" id="{6998A24B-14E6-4375-9B2E-9F3BE2EF15A7}"/>
              </a:ext>
            </a:extLst>
          </p:cNvPr>
          <p:cNvSpPr txBox="1"/>
          <p:nvPr/>
        </p:nvSpPr>
        <p:spPr>
          <a:xfrm>
            <a:off x="4755146" y="137426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250 m</a:t>
            </a:r>
          </a:p>
        </p:txBody>
      </p:sp>
      <p:sp>
        <p:nvSpPr>
          <p:cNvPr id="12" name="CasellaDiTesto 30">
            <a:extLst>
              <a:ext uri="{FF2B5EF4-FFF2-40B4-BE49-F238E27FC236}">
                <a16:creationId xmlns:a16="http://schemas.microsoft.com/office/drawing/2014/main" id="{3B0E41D0-16F3-452C-8E5F-4AC357C0A4FC}"/>
              </a:ext>
            </a:extLst>
          </p:cNvPr>
          <p:cNvSpPr txBox="1"/>
          <p:nvPr/>
        </p:nvSpPr>
        <p:spPr>
          <a:xfrm>
            <a:off x="3285513" y="201413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S12</a:t>
            </a:r>
          </a:p>
        </p:txBody>
      </p:sp>
      <p:sp>
        <p:nvSpPr>
          <p:cNvPr id="13" name="CasellaDiTesto 32">
            <a:extLst>
              <a:ext uri="{FF2B5EF4-FFF2-40B4-BE49-F238E27FC236}">
                <a16:creationId xmlns:a16="http://schemas.microsoft.com/office/drawing/2014/main" id="{A564E02E-6E3D-42DF-887D-1E9F10A6DC36}"/>
              </a:ext>
            </a:extLst>
          </p:cNvPr>
          <p:cNvSpPr txBox="1"/>
          <p:nvPr/>
        </p:nvSpPr>
        <p:spPr>
          <a:xfrm>
            <a:off x="4835729" y="203946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S23</a:t>
            </a:r>
          </a:p>
        </p:txBody>
      </p:sp>
      <p:sp>
        <p:nvSpPr>
          <p:cNvPr id="14" name="CasellaDiTesto 33">
            <a:extLst>
              <a:ext uri="{FF2B5EF4-FFF2-40B4-BE49-F238E27FC236}">
                <a16:creationId xmlns:a16="http://schemas.microsoft.com/office/drawing/2014/main" id="{B96F7C8D-61A9-4F6C-A560-B65A4A3999BE}"/>
              </a:ext>
            </a:extLst>
          </p:cNvPr>
          <p:cNvSpPr txBox="1"/>
          <p:nvPr/>
        </p:nvSpPr>
        <p:spPr>
          <a:xfrm>
            <a:off x="6405573" y="203546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S34</a:t>
            </a:r>
          </a:p>
        </p:txBody>
      </p:sp>
      <p:sp>
        <p:nvSpPr>
          <p:cNvPr id="15" name="CasellaDiTesto 34">
            <a:extLst>
              <a:ext uri="{FF2B5EF4-FFF2-40B4-BE49-F238E27FC236}">
                <a16:creationId xmlns:a16="http://schemas.microsoft.com/office/drawing/2014/main" id="{41230C15-D591-44AF-ABBB-40B01D4D5FED}"/>
              </a:ext>
            </a:extLst>
          </p:cNvPr>
          <p:cNvSpPr txBox="1"/>
          <p:nvPr/>
        </p:nvSpPr>
        <p:spPr>
          <a:xfrm>
            <a:off x="7883176" y="201306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S45</a:t>
            </a:r>
          </a:p>
        </p:txBody>
      </p:sp>
      <p:sp>
        <p:nvSpPr>
          <p:cNvPr id="16" name="CasellaDiTesto 37">
            <a:extLst>
              <a:ext uri="{FF2B5EF4-FFF2-40B4-BE49-F238E27FC236}">
                <a16:creationId xmlns:a16="http://schemas.microsoft.com/office/drawing/2014/main" id="{2EF202FD-6804-468B-9153-8BAD78049CF8}"/>
              </a:ext>
            </a:extLst>
          </p:cNvPr>
          <p:cNvSpPr txBox="1"/>
          <p:nvPr/>
        </p:nvSpPr>
        <p:spPr>
          <a:xfrm>
            <a:off x="8323960" y="19672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7" name="CasellaDiTesto 38">
            <a:extLst>
              <a:ext uri="{FF2B5EF4-FFF2-40B4-BE49-F238E27FC236}">
                <a16:creationId xmlns:a16="http://schemas.microsoft.com/office/drawing/2014/main" id="{2DDEF6EE-3CB8-42F3-8499-4AA4CD730457}"/>
              </a:ext>
            </a:extLst>
          </p:cNvPr>
          <p:cNvSpPr txBox="1"/>
          <p:nvPr/>
        </p:nvSpPr>
        <p:spPr>
          <a:xfrm>
            <a:off x="8620337" y="2019796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S119120</a:t>
            </a:r>
          </a:p>
        </p:txBody>
      </p:sp>
      <p:grpSp>
        <p:nvGrpSpPr>
          <p:cNvPr id="19" name="Gruppo 1">
            <a:extLst>
              <a:ext uri="{FF2B5EF4-FFF2-40B4-BE49-F238E27FC236}">
                <a16:creationId xmlns:a16="http://schemas.microsoft.com/office/drawing/2014/main" id="{E1EE09CF-6035-4CFB-8278-8DE2A4551DE3}"/>
              </a:ext>
            </a:extLst>
          </p:cNvPr>
          <p:cNvGrpSpPr/>
          <p:nvPr/>
        </p:nvGrpSpPr>
        <p:grpSpPr>
          <a:xfrm>
            <a:off x="798292" y="3489674"/>
            <a:ext cx="1722760" cy="1022820"/>
            <a:chOff x="3229066" y="3455320"/>
            <a:chExt cx="1722760" cy="1022820"/>
          </a:xfrm>
        </p:grpSpPr>
        <p:sp>
          <p:nvSpPr>
            <p:cNvPr id="20" name="Flowchart: Connector 9">
              <a:extLst>
                <a:ext uri="{FF2B5EF4-FFF2-40B4-BE49-F238E27FC236}">
                  <a16:creationId xmlns:a16="http://schemas.microsoft.com/office/drawing/2014/main" id="{6520B385-EEE9-4205-AA13-9E7C4386B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609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V1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21" name="Flowchart: Connector 9">
              <a:extLst>
                <a:ext uri="{FF2B5EF4-FFF2-40B4-BE49-F238E27FC236}">
                  <a16:creationId xmlns:a16="http://schemas.microsoft.com/office/drawing/2014/main" id="{0B522294-BA52-4B0D-9C0D-8EBA4D701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718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V2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22" name="Flowchart: Connector 9">
              <a:extLst>
                <a:ext uri="{FF2B5EF4-FFF2-40B4-BE49-F238E27FC236}">
                  <a16:creationId xmlns:a16="http://schemas.microsoft.com/office/drawing/2014/main" id="{4C969027-5483-4E52-8452-E0ECFD1F1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392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V3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23" name="Flowchart: Connector 9">
              <a:extLst>
                <a:ext uri="{FF2B5EF4-FFF2-40B4-BE49-F238E27FC236}">
                  <a16:creationId xmlns:a16="http://schemas.microsoft.com/office/drawing/2014/main" id="{F7C5009E-8EE5-44D2-B8C4-102BBCE69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066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V4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24" name="CasellaDiTesto 36">
              <a:extLst>
                <a:ext uri="{FF2B5EF4-FFF2-40B4-BE49-F238E27FC236}">
                  <a16:creationId xmlns:a16="http://schemas.microsoft.com/office/drawing/2014/main" id="{6F5A4830-85CC-4711-96AE-F0FC2302D09B}"/>
                </a:ext>
              </a:extLst>
            </p:cNvPr>
            <p:cNvSpPr txBox="1"/>
            <p:nvPr/>
          </p:nvSpPr>
          <p:spPr>
            <a:xfrm>
              <a:off x="3557960" y="345532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25" name="CasellaDiTesto 42">
              <a:extLst>
                <a:ext uri="{FF2B5EF4-FFF2-40B4-BE49-F238E27FC236}">
                  <a16:creationId xmlns:a16="http://schemas.microsoft.com/office/drawing/2014/main" id="{A2AC9990-9465-459C-9811-956BBADE12F6}"/>
                </a:ext>
              </a:extLst>
            </p:cNvPr>
            <p:cNvSpPr txBox="1"/>
            <p:nvPr/>
          </p:nvSpPr>
          <p:spPr>
            <a:xfrm>
              <a:off x="3286944" y="4170363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26" name="CasellaDiTesto 57">
              <a:extLst>
                <a:ext uri="{FF2B5EF4-FFF2-40B4-BE49-F238E27FC236}">
                  <a16:creationId xmlns:a16="http://schemas.microsoft.com/office/drawing/2014/main" id="{6A3E8421-EAAD-47D2-B556-E45417DF99CB}"/>
                </a:ext>
              </a:extLst>
            </p:cNvPr>
            <p:cNvSpPr txBox="1"/>
            <p:nvPr/>
          </p:nvSpPr>
          <p:spPr>
            <a:xfrm>
              <a:off x="4558770" y="3813087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chemeClr val="bg2"/>
                  </a:solidFill>
                </a:rPr>
                <a:t>T1</a:t>
              </a:r>
            </a:p>
          </p:txBody>
        </p:sp>
      </p:grpSp>
      <p:sp>
        <p:nvSpPr>
          <p:cNvPr id="27" name="CasellaDiTesto 39">
            <a:extLst>
              <a:ext uri="{FF2B5EF4-FFF2-40B4-BE49-F238E27FC236}">
                <a16:creationId xmlns:a16="http://schemas.microsoft.com/office/drawing/2014/main" id="{F43DC930-8B86-48E1-8470-B7FA2E214E9E}"/>
              </a:ext>
            </a:extLst>
          </p:cNvPr>
          <p:cNvSpPr txBox="1"/>
          <p:nvPr/>
        </p:nvSpPr>
        <p:spPr>
          <a:xfrm>
            <a:off x="2265747" y="1514161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First Station</a:t>
            </a:r>
          </a:p>
        </p:txBody>
      </p:sp>
      <p:cxnSp>
        <p:nvCxnSpPr>
          <p:cNvPr id="28" name="Connettore 2 40">
            <a:extLst>
              <a:ext uri="{FF2B5EF4-FFF2-40B4-BE49-F238E27FC236}">
                <a16:creationId xmlns:a16="http://schemas.microsoft.com/office/drawing/2014/main" id="{EC973B95-498D-471B-B760-B8FD373D6FD6}"/>
              </a:ext>
            </a:extLst>
          </p:cNvPr>
          <p:cNvCxnSpPr>
            <a:cxnSpLocks/>
          </p:cNvCxnSpPr>
          <p:nvPr/>
        </p:nvCxnSpPr>
        <p:spPr>
          <a:xfrm flipV="1">
            <a:off x="798292" y="4325947"/>
            <a:ext cx="1384596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43">
            <a:extLst>
              <a:ext uri="{FF2B5EF4-FFF2-40B4-BE49-F238E27FC236}">
                <a16:creationId xmlns:a16="http://schemas.microsoft.com/office/drawing/2014/main" id="{767BC86F-C9A2-4446-9C7E-37B1E5200772}"/>
              </a:ext>
            </a:extLst>
          </p:cNvPr>
          <p:cNvSpPr txBox="1"/>
          <p:nvPr/>
        </p:nvSpPr>
        <p:spPr>
          <a:xfrm>
            <a:off x="1236535" y="4281766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100 m</a:t>
            </a:r>
          </a:p>
        </p:txBody>
      </p:sp>
      <p:sp>
        <p:nvSpPr>
          <p:cNvPr id="31" name="CasellaDiTesto 53">
            <a:extLst>
              <a:ext uri="{FF2B5EF4-FFF2-40B4-BE49-F238E27FC236}">
                <a16:creationId xmlns:a16="http://schemas.microsoft.com/office/drawing/2014/main" id="{182BF284-E2B5-4F71-8148-672213CC3305}"/>
              </a:ext>
            </a:extLst>
          </p:cNvPr>
          <p:cNvSpPr txBox="1"/>
          <p:nvPr/>
        </p:nvSpPr>
        <p:spPr>
          <a:xfrm>
            <a:off x="9504298" y="1508895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Last Station</a:t>
            </a:r>
          </a:p>
        </p:txBody>
      </p:sp>
      <p:cxnSp>
        <p:nvCxnSpPr>
          <p:cNvPr id="45" name="Connettore 2 50">
            <a:extLst>
              <a:ext uri="{FF2B5EF4-FFF2-40B4-BE49-F238E27FC236}">
                <a16:creationId xmlns:a16="http://schemas.microsoft.com/office/drawing/2014/main" id="{302E9237-2761-443E-8CEE-12FCCA0365C5}"/>
              </a:ext>
            </a:extLst>
          </p:cNvPr>
          <p:cNvCxnSpPr>
            <a:cxnSpLocks/>
          </p:cNvCxnSpPr>
          <p:nvPr/>
        </p:nvCxnSpPr>
        <p:spPr>
          <a:xfrm flipH="1">
            <a:off x="10244146" y="2692031"/>
            <a:ext cx="425349" cy="363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0">
            <a:extLst>
              <a:ext uri="{FF2B5EF4-FFF2-40B4-BE49-F238E27FC236}">
                <a16:creationId xmlns:a16="http://schemas.microsoft.com/office/drawing/2014/main" id="{4625A33B-81EC-4147-88F4-6CFDB843E6B8}"/>
              </a:ext>
            </a:extLst>
          </p:cNvPr>
          <p:cNvCxnSpPr>
            <a:cxnSpLocks/>
          </p:cNvCxnSpPr>
          <p:nvPr/>
        </p:nvCxnSpPr>
        <p:spPr>
          <a:xfrm flipV="1">
            <a:off x="818717" y="5505869"/>
            <a:ext cx="1384596" cy="1"/>
          </a:xfrm>
          <a:prstGeom prst="straightConnector1">
            <a:avLst/>
          </a:prstGeom>
          <a:ln w="762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etin kutusu 1">
            <a:extLst>
              <a:ext uri="{FF2B5EF4-FFF2-40B4-BE49-F238E27FC236}">
                <a16:creationId xmlns:a16="http://schemas.microsoft.com/office/drawing/2014/main" id="{1D1C1D82-1679-42F7-BF49-2B9D9E3DE871}"/>
              </a:ext>
            </a:extLst>
          </p:cNvPr>
          <p:cNvSpPr txBox="1"/>
          <p:nvPr/>
        </p:nvSpPr>
        <p:spPr>
          <a:xfrm>
            <a:off x="593888" y="5571242"/>
            <a:ext cx="211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V=Speed of the train</a:t>
            </a:r>
            <a:endParaRPr lang="en-US" dirty="0"/>
          </a:p>
        </p:txBody>
      </p:sp>
      <p:sp>
        <p:nvSpPr>
          <p:cNvPr id="48" name="Ok: Aşağı Bükülü 47">
            <a:extLst>
              <a:ext uri="{FF2B5EF4-FFF2-40B4-BE49-F238E27FC236}">
                <a16:creationId xmlns:a16="http://schemas.microsoft.com/office/drawing/2014/main" id="{EF507E17-AEBB-4DA5-9626-EE48D38C90D3}"/>
              </a:ext>
            </a:extLst>
          </p:cNvPr>
          <p:cNvSpPr/>
          <p:nvPr/>
        </p:nvSpPr>
        <p:spPr>
          <a:xfrm>
            <a:off x="2526383" y="3469064"/>
            <a:ext cx="1593130" cy="3487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uppo 1">
            <a:extLst>
              <a:ext uri="{FF2B5EF4-FFF2-40B4-BE49-F238E27FC236}">
                <a16:creationId xmlns:a16="http://schemas.microsoft.com/office/drawing/2014/main" id="{7D6FF735-F452-4EB9-A5DE-C34874B9827A}"/>
              </a:ext>
            </a:extLst>
          </p:cNvPr>
          <p:cNvGrpSpPr/>
          <p:nvPr/>
        </p:nvGrpSpPr>
        <p:grpSpPr>
          <a:xfrm>
            <a:off x="4136951" y="3528952"/>
            <a:ext cx="1722760" cy="1022820"/>
            <a:chOff x="3229066" y="3455320"/>
            <a:chExt cx="1722760" cy="1022820"/>
          </a:xfrm>
        </p:grpSpPr>
        <p:sp>
          <p:nvSpPr>
            <p:cNvPr id="51" name="Flowchart: Connector 9">
              <a:extLst>
                <a:ext uri="{FF2B5EF4-FFF2-40B4-BE49-F238E27FC236}">
                  <a16:creationId xmlns:a16="http://schemas.microsoft.com/office/drawing/2014/main" id="{95D503F5-B067-4A9C-989D-75F45991A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609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V1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52" name="Flowchart: Connector 9">
              <a:extLst>
                <a:ext uri="{FF2B5EF4-FFF2-40B4-BE49-F238E27FC236}">
                  <a16:creationId xmlns:a16="http://schemas.microsoft.com/office/drawing/2014/main" id="{BF7477AD-28F3-456D-B0EB-2BA5C8248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718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V2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53" name="Flowchart: Connector 9">
              <a:extLst>
                <a:ext uri="{FF2B5EF4-FFF2-40B4-BE49-F238E27FC236}">
                  <a16:creationId xmlns:a16="http://schemas.microsoft.com/office/drawing/2014/main" id="{9A957A04-6E40-49EF-9FBB-BB5E8081E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392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V3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54" name="Flowchart: Connector 9">
              <a:extLst>
                <a:ext uri="{FF2B5EF4-FFF2-40B4-BE49-F238E27FC236}">
                  <a16:creationId xmlns:a16="http://schemas.microsoft.com/office/drawing/2014/main" id="{E88394D4-9975-4EE5-A233-A3DA8D427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066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V4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55" name="CasellaDiTesto 36">
              <a:extLst>
                <a:ext uri="{FF2B5EF4-FFF2-40B4-BE49-F238E27FC236}">
                  <a16:creationId xmlns:a16="http://schemas.microsoft.com/office/drawing/2014/main" id="{6DAF8945-02BF-4D66-B2AB-868EFF6102EE}"/>
                </a:ext>
              </a:extLst>
            </p:cNvPr>
            <p:cNvSpPr txBox="1"/>
            <p:nvPr/>
          </p:nvSpPr>
          <p:spPr>
            <a:xfrm>
              <a:off x="3557960" y="345532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56" name="CasellaDiTesto 42">
              <a:extLst>
                <a:ext uri="{FF2B5EF4-FFF2-40B4-BE49-F238E27FC236}">
                  <a16:creationId xmlns:a16="http://schemas.microsoft.com/office/drawing/2014/main" id="{0652098D-AEF8-48A2-AD80-7D355A0D98AE}"/>
                </a:ext>
              </a:extLst>
            </p:cNvPr>
            <p:cNvSpPr txBox="1"/>
            <p:nvPr/>
          </p:nvSpPr>
          <p:spPr>
            <a:xfrm>
              <a:off x="3286944" y="4170363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57" name="CasellaDiTesto 57">
              <a:extLst>
                <a:ext uri="{FF2B5EF4-FFF2-40B4-BE49-F238E27FC236}">
                  <a16:creationId xmlns:a16="http://schemas.microsoft.com/office/drawing/2014/main" id="{1EA815CE-34F4-4224-969C-9B9D6C10695D}"/>
                </a:ext>
              </a:extLst>
            </p:cNvPr>
            <p:cNvSpPr txBox="1"/>
            <p:nvPr/>
          </p:nvSpPr>
          <p:spPr>
            <a:xfrm>
              <a:off x="4558770" y="3813087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chemeClr val="bg2"/>
                  </a:solidFill>
                </a:rPr>
                <a:t>T1</a:t>
              </a:r>
            </a:p>
          </p:txBody>
        </p:sp>
      </p:grpSp>
      <p:sp>
        <p:nvSpPr>
          <p:cNvPr id="58" name="Ok: Aşağı Bükülü 57">
            <a:extLst>
              <a:ext uri="{FF2B5EF4-FFF2-40B4-BE49-F238E27FC236}">
                <a16:creationId xmlns:a16="http://schemas.microsoft.com/office/drawing/2014/main" id="{59FFB91D-35B6-47B2-86D6-0D0CEBD5A55D}"/>
              </a:ext>
            </a:extLst>
          </p:cNvPr>
          <p:cNvSpPr/>
          <p:nvPr/>
        </p:nvSpPr>
        <p:spPr>
          <a:xfrm>
            <a:off x="5846188" y="3470633"/>
            <a:ext cx="1593130" cy="3487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" name="Gruppo 1">
            <a:extLst>
              <a:ext uri="{FF2B5EF4-FFF2-40B4-BE49-F238E27FC236}">
                <a16:creationId xmlns:a16="http://schemas.microsoft.com/office/drawing/2014/main" id="{8007A3C1-C9E7-46E0-B6A3-8778083445D6}"/>
              </a:ext>
            </a:extLst>
          </p:cNvPr>
          <p:cNvGrpSpPr/>
          <p:nvPr/>
        </p:nvGrpSpPr>
        <p:grpSpPr>
          <a:xfrm>
            <a:off x="7456756" y="3530521"/>
            <a:ext cx="1722760" cy="1022820"/>
            <a:chOff x="3229066" y="3455320"/>
            <a:chExt cx="1722760" cy="1022820"/>
          </a:xfrm>
        </p:grpSpPr>
        <p:sp>
          <p:nvSpPr>
            <p:cNvPr id="60" name="Flowchart: Connector 9">
              <a:extLst>
                <a:ext uri="{FF2B5EF4-FFF2-40B4-BE49-F238E27FC236}">
                  <a16:creationId xmlns:a16="http://schemas.microsoft.com/office/drawing/2014/main" id="{7192C5E5-97A3-446B-A57A-B85AEF0DC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609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V1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61" name="Flowchart: Connector 9">
              <a:extLst>
                <a:ext uri="{FF2B5EF4-FFF2-40B4-BE49-F238E27FC236}">
                  <a16:creationId xmlns:a16="http://schemas.microsoft.com/office/drawing/2014/main" id="{86C85E18-810A-4A87-8FB8-CBA0DBD6F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718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V2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62" name="Flowchart: Connector 9">
              <a:extLst>
                <a:ext uri="{FF2B5EF4-FFF2-40B4-BE49-F238E27FC236}">
                  <a16:creationId xmlns:a16="http://schemas.microsoft.com/office/drawing/2014/main" id="{A7188083-DCB5-4B71-A033-D15A8EA80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392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V3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63" name="Flowchart: Connector 9">
              <a:extLst>
                <a:ext uri="{FF2B5EF4-FFF2-40B4-BE49-F238E27FC236}">
                  <a16:creationId xmlns:a16="http://schemas.microsoft.com/office/drawing/2014/main" id="{06125757-1F72-4151-847C-C80129787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066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V4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64" name="CasellaDiTesto 36">
              <a:extLst>
                <a:ext uri="{FF2B5EF4-FFF2-40B4-BE49-F238E27FC236}">
                  <a16:creationId xmlns:a16="http://schemas.microsoft.com/office/drawing/2014/main" id="{2C6D6336-D36F-449F-8955-841C033C416C}"/>
                </a:ext>
              </a:extLst>
            </p:cNvPr>
            <p:cNvSpPr txBox="1"/>
            <p:nvPr/>
          </p:nvSpPr>
          <p:spPr>
            <a:xfrm>
              <a:off x="3557960" y="345532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65" name="CasellaDiTesto 42">
              <a:extLst>
                <a:ext uri="{FF2B5EF4-FFF2-40B4-BE49-F238E27FC236}">
                  <a16:creationId xmlns:a16="http://schemas.microsoft.com/office/drawing/2014/main" id="{BF0DDE4E-3157-4395-924E-EC290B7F2E5B}"/>
                </a:ext>
              </a:extLst>
            </p:cNvPr>
            <p:cNvSpPr txBox="1"/>
            <p:nvPr/>
          </p:nvSpPr>
          <p:spPr>
            <a:xfrm>
              <a:off x="3286944" y="4170363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66" name="CasellaDiTesto 57">
              <a:extLst>
                <a:ext uri="{FF2B5EF4-FFF2-40B4-BE49-F238E27FC236}">
                  <a16:creationId xmlns:a16="http://schemas.microsoft.com/office/drawing/2014/main" id="{30F2CE23-061D-48EC-BE2E-923543AC946D}"/>
                </a:ext>
              </a:extLst>
            </p:cNvPr>
            <p:cNvSpPr txBox="1"/>
            <p:nvPr/>
          </p:nvSpPr>
          <p:spPr>
            <a:xfrm>
              <a:off x="4558770" y="3813087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chemeClr val="bg2"/>
                  </a:solidFill>
                </a:rPr>
                <a:t>T1</a:t>
              </a:r>
            </a:p>
          </p:txBody>
        </p:sp>
      </p:grpSp>
      <p:sp>
        <p:nvSpPr>
          <p:cNvPr id="67" name="Ok: Aşağı Bükülü 66">
            <a:extLst>
              <a:ext uri="{FF2B5EF4-FFF2-40B4-BE49-F238E27FC236}">
                <a16:creationId xmlns:a16="http://schemas.microsoft.com/office/drawing/2014/main" id="{5221981D-83DA-4C33-ABF2-4F487B3F37D6}"/>
              </a:ext>
            </a:extLst>
          </p:cNvPr>
          <p:cNvSpPr/>
          <p:nvPr/>
        </p:nvSpPr>
        <p:spPr>
          <a:xfrm>
            <a:off x="9137715" y="3481628"/>
            <a:ext cx="1593130" cy="3487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8" name="Gruppo 1">
            <a:extLst>
              <a:ext uri="{FF2B5EF4-FFF2-40B4-BE49-F238E27FC236}">
                <a16:creationId xmlns:a16="http://schemas.microsoft.com/office/drawing/2014/main" id="{D8B1098C-9B7C-445A-9B36-F374EEA1678B}"/>
              </a:ext>
            </a:extLst>
          </p:cNvPr>
          <p:cNvGrpSpPr/>
          <p:nvPr/>
        </p:nvGrpSpPr>
        <p:grpSpPr>
          <a:xfrm>
            <a:off x="10748283" y="3541516"/>
            <a:ext cx="1722760" cy="1022820"/>
            <a:chOff x="3229066" y="3455320"/>
            <a:chExt cx="1722760" cy="1022820"/>
          </a:xfrm>
        </p:grpSpPr>
        <p:sp>
          <p:nvSpPr>
            <p:cNvPr id="69" name="Flowchart: Connector 9">
              <a:extLst>
                <a:ext uri="{FF2B5EF4-FFF2-40B4-BE49-F238E27FC236}">
                  <a16:creationId xmlns:a16="http://schemas.microsoft.com/office/drawing/2014/main" id="{BB82D744-0E09-4C3E-8E20-1FEFF7B64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609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V1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70" name="Flowchart: Connector 9">
              <a:extLst>
                <a:ext uri="{FF2B5EF4-FFF2-40B4-BE49-F238E27FC236}">
                  <a16:creationId xmlns:a16="http://schemas.microsoft.com/office/drawing/2014/main" id="{C5D29332-FB60-4BF8-AEBD-CA959AEE3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718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V2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71" name="Flowchart: Connector 9">
              <a:extLst>
                <a:ext uri="{FF2B5EF4-FFF2-40B4-BE49-F238E27FC236}">
                  <a16:creationId xmlns:a16="http://schemas.microsoft.com/office/drawing/2014/main" id="{E7B9BED5-6B78-450D-B6BF-D16C619F4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392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V3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72" name="Flowchart: Connector 9">
              <a:extLst>
                <a:ext uri="{FF2B5EF4-FFF2-40B4-BE49-F238E27FC236}">
                  <a16:creationId xmlns:a16="http://schemas.microsoft.com/office/drawing/2014/main" id="{436E0154-DEE3-40B7-B9EC-4942E6140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066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V4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73" name="CasellaDiTesto 36">
              <a:extLst>
                <a:ext uri="{FF2B5EF4-FFF2-40B4-BE49-F238E27FC236}">
                  <a16:creationId xmlns:a16="http://schemas.microsoft.com/office/drawing/2014/main" id="{B706501D-6136-40CA-B909-6C1246EAC8E4}"/>
                </a:ext>
              </a:extLst>
            </p:cNvPr>
            <p:cNvSpPr txBox="1"/>
            <p:nvPr/>
          </p:nvSpPr>
          <p:spPr>
            <a:xfrm>
              <a:off x="3557960" y="345532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74" name="CasellaDiTesto 42">
              <a:extLst>
                <a:ext uri="{FF2B5EF4-FFF2-40B4-BE49-F238E27FC236}">
                  <a16:creationId xmlns:a16="http://schemas.microsoft.com/office/drawing/2014/main" id="{7EE3A196-2EE4-403C-8253-6687CFE944C9}"/>
                </a:ext>
              </a:extLst>
            </p:cNvPr>
            <p:cNvSpPr txBox="1"/>
            <p:nvPr/>
          </p:nvSpPr>
          <p:spPr>
            <a:xfrm>
              <a:off x="3286944" y="4170363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75" name="CasellaDiTesto 57">
              <a:extLst>
                <a:ext uri="{FF2B5EF4-FFF2-40B4-BE49-F238E27FC236}">
                  <a16:creationId xmlns:a16="http://schemas.microsoft.com/office/drawing/2014/main" id="{CEDF539F-DF72-4763-AA7F-86036DBF726D}"/>
                </a:ext>
              </a:extLst>
            </p:cNvPr>
            <p:cNvSpPr txBox="1"/>
            <p:nvPr/>
          </p:nvSpPr>
          <p:spPr>
            <a:xfrm>
              <a:off x="4558770" y="3813087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chemeClr val="bg2"/>
                  </a:solidFill>
                </a:rPr>
                <a:t>T1</a:t>
              </a:r>
            </a:p>
          </p:txBody>
        </p:sp>
      </p:grpSp>
      <p:sp>
        <p:nvSpPr>
          <p:cNvPr id="76" name="Sol Ayraç 75">
            <a:extLst>
              <a:ext uri="{FF2B5EF4-FFF2-40B4-BE49-F238E27FC236}">
                <a16:creationId xmlns:a16="http://schemas.microsoft.com/office/drawing/2014/main" id="{53E1A8BA-4540-475B-B54B-21CDB7C6C1AE}"/>
              </a:ext>
            </a:extLst>
          </p:cNvPr>
          <p:cNvSpPr/>
          <p:nvPr/>
        </p:nvSpPr>
        <p:spPr>
          <a:xfrm rot="16200000">
            <a:off x="4527225" y="3763651"/>
            <a:ext cx="551468" cy="1489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ol Ayraç 76">
            <a:extLst>
              <a:ext uri="{FF2B5EF4-FFF2-40B4-BE49-F238E27FC236}">
                <a16:creationId xmlns:a16="http://schemas.microsoft.com/office/drawing/2014/main" id="{4A0746FF-E5F8-4243-BDFF-10638B898601}"/>
              </a:ext>
            </a:extLst>
          </p:cNvPr>
          <p:cNvSpPr/>
          <p:nvPr/>
        </p:nvSpPr>
        <p:spPr>
          <a:xfrm rot="16200000">
            <a:off x="7865884" y="3765223"/>
            <a:ext cx="551468" cy="1489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ol Ayraç 77">
            <a:extLst>
              <a:ext uri="{FF2B5EF4-FFF2-40B4-BE49-F238E27FC236}">
                <a16:creationId xmlns:a16="http://schemas.microsoft.com/office/drawing/2014/main" id="{BF15F054-1BC6-4954-B073-B240C3A8B7ED}"/>
              </a:ext>
            </a:extLst>
          </p:cNvPr>
          <p:cNvSpPr/>
          <p:nvPr/>
        </p:nvSpPr>
        <p:spPr>
          <a:xfrm rot="16200000">
            <a:off x="11176266" y="3776219"/>
            <a:ext cx="551468" cy="1489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D687EB18-697A-478A-A56B-6356F4094BAA}"/>
              </a:ext>
            </a:extLst>
          </p:cNvPr>
          <p:cNvSpPr txBox="1"/>
          <p:nvPr/>
        </p:nvSpPr>
        <p:spPr>
          <a:xfrm>
            <a:off x="2809188" y="3139126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After 2 s</a:t>
            </a:r>
            <a:endParaRPr lang="en-US" dirty="0"/>
          </a:p>
        </p:txBody>
      </p:sp>
      <p:sp>
        <p:nvSpPr>
          <p:cNvPr id="80" name="Metin kutusu 79">
            <a:extLst>
              <a:ext uri="{FF2B5EF4-FFF2-40B4-BE49-F238E27FC236}">
                <a16:creationId xmlns:a16="http://schemas.microsoft.com/office/drawing/2014/main" id="{9F9839EF-7663-4E7A-AD09-D23EFE37C1EC}"/>
              </a:ext>
            </a:extLst>
          </p:cNvPr>
          <p:cNvSpPr txBox="1"/>
          <p:nvPr/>
        </p:nvSpPr>
        <p:spPr>
          <a:xfrm>
            <a:off x="6176128" y="3131271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After 2 s</a:t>
            </a:r>
            <a:endParaRPr lang="en-US" dirty="0"/>
          </a:p>
        </p:txBody>
      </p:sp>
      <p:sp>
        <p:nvSpPr>
          <p:cNvPr id="81" name="Metin kutusu 80">
            <a:extLst>
              <a:ext uri="{FF2B5EF4-FFF2-40B4-BE49-F238E27FC236}">
                <a16:creationId xmlns:a16="http://schemas.microsoft.com/office/drawing/2014/main" id="{EEC3A04A-0DB0-4CD5-82E4-987E7C5C50C9}"/>
              </a:ext>
            </a:extLst>
          </p:cNvPr>
          <p:cNvSpPr txBox="1"/>
          <p:nvPr/>
        </p:nvSpPr>
        <p:spPr>
          <a:xfrm>
            <a:off x="9411093" y="3123415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After 2 s</a:t>
            </a:r>
            <a:endParaRPr lang="en-US" dirty="0"/>
          </a:p>
        </p:txBody>
      </p:sp>
      <p:sp>
        <p:nvSpPr>
          <p:cNvPr id="82" name="Metin kutusu 81">
            <a:extLst>
              <a:ext uri="{FF2B5EF4-FFF2-40B4-BE49-F238E27FC236}">
                <a16:creationId xmlns:a16="http://schemas.microsoft.com/office/drawing/2014/main" id="{EBD6A5A8-7D61-483B-95F0-E3D23F1368F9}"/>
              </a:ext>
            </a:extLst>
          </p:cNvPr>
          <p:cNvSpPr txBox="1"/>
          <p:nvPr/>
        </p:nvSpPr>
        <p:spPr>
          <a:xfrm>
            <a:off x="4430598" y="476996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Node-1</a:t>
            </a:r>
            <a:endParaRPr lang="en-US" dirty="0"/>
          </a:p>
        </p:txBody>
      </p:sp>
      <p:sp>
        <p:nvSpPr>
          <p:cNvPr id="83" name="Metin kutusu 82">
            <a:extLst>
              <a:ext uri="{FF2B5EF4-FFF2-40B4-BE49-F238E27FC236}">
                <a16:creationId xmlns:a16="http://schemas.microsoft.com/office/drawing/2014/main" id="{ACBF096C-1722-47AF-A178-658CE30F2BDD}"/>
              </a:ext>
            </a:extLst>
          </p:cNvPr>
          <p:cNvSpPr txBox="1"/>
          <p:nvPr/>
        </p:nvSpPr>
        <p:spPr>
          <a:xfrm>
            <a:off x="7797538" y="478096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Node-2</a:t>
            </a:r>
            <a:endParaRPr lang="en-US" dirty="0"/>
          </a:p>
        </p:txBody>
      </p:sp>
      <p:sp>
        <p:nvSpPr>
          <p:cNvPr id="84" name="Metin kutusu 83">
            <a:extLst>
              <a:ext uri="{FF2B5EF4-FFF2-40B4-BE49-F238E27FC236}">
                <a16:creationId xmlns:a16="http://schemas.microsoft.com/office/drawing/2014/main" id="{3AAFB43D-A656-44C4-922E-47B0E7A14D21}"/>
              </a:ext>
            </a:extLst>
          </p:cNvPr>
          <p:cNvSpPr txBox="1"/>
          <p:nvPr/>
        </p:nvSpPr>
        <p:spPr>
          <a:xfrm>
            <a:off x="11087493" y="478096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Node-3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9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>
            <a:extLst>
              <a:ext uri="{FF2B5EF4-FFF2-40B4-BE49-F238E27FC236}">
                <a16:creationId xmlns:a16="http://schemas.microsoft.com/office/drawing/2014/main" id="{5B8D059B-689D-456C-AFFB-E29F9362DF2B}"/>
              </a:ext>
            </a:extLst>
          </p:cNvPr>
          <p:cNvGrpSpPr/>
          <p:nvPr/>
        </p:nvGrpSpPr>
        <p:grpSpPr>
          <a:xfrm>
            <a:off x="1772143" y="1697299"/>
            <a:ext cx="1187876" cy="725391"/>
            <a:chOff x="3571" y="2240822"/>
            <a:chExt cx="1561703" cy="937021"/>
          </a:xfrm>
        </p:grpSpPr>
        <p:sp>
          <p:nvSpPr>
            <p:cNvPr id="8" name="Dikdörtgen: Köşeleri Yuvarlatılmış 7">
              <a:extLst>
                <a:ext uri="{FF2B5EF4-FFF2-40B4-BE49-F238E27FC236}">
                  <a16:creationId xmlns:a16="http://schemas.microsoft.com/office/drawing/2014/main" id="{4DA5C68B-928F-4D41-95A0-14551EEBD995}"/>
                </a:ext>
              </a:extLst>
            </p:cNvPr>
            <p:cNvSpPr/>
            <p:nvPr/>
          </p:nvSpPr>
          <p:spPr>
            <a:xfrm>
              <a:off x="3571" y="2240822"/>
              <a:ext cx="1561703" cy="93702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Dikdörtgen: Köşeleri Yuvarlatılmış 4">
              <a:extLst>
                <a:ext uri="{FF2B5EF4-FFF2-40B4-BE49-F238E27FC236}">
                  <a16:creationId xmlns:a16="http://schemas.microsoft.com/office/drawing/2014/main" id="{7994A452-85DB-47B3-A3B1-F28FE2C8412E}"/>
                </a:ext>
              </a:extLst>
            </p:cNvPr>
            <p:cNvSpPr txBox="1"/>
            <p:nvPr/>
          </p:nvSpPr>
          <p:spPr>
            <a:xfrm>
              <a:off x="31015" y="2268266"/>
              <a:ext cx="1506815" cy="882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/>
            </a:p>
          </p:txBody>
        </p:sp>
      </p:grp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2725F832-0E2E-4E1D-9BA2-2CBD7A08EE52}"/>
              </a:ext>
            </a:extLst>
          </p:cNvPr>
          <p:cNvSpPr txBox="1"/>
          <p:nvPr/>
        </p:nvSpPr>
        <p:spPr>
          <a:xfrm>
            <a:off x="131977" y="1319754"/>
            <a:ext cx="187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The </a:t>
            </a:r>
            <a:r>
              <a:rPr lang="en-US" sz="1400" dirty="0"/>
              <a:t>speed</a:t>
            </a:r>
            <a:r>
              <a:rPr lang="tr-TR" sz="1400" dirty="0"/>
              <a:t> of </a:t>
            </a:r>
          </a:p>
          <a:p>
            <a:pPr algn="ctr"/>
            <a:r>
              <a:rPr lang="tr-TR" sz="1400" dirty="0"/>
              <a:t>the Train</a:t>
            </a:r>
            <a:endParaRPr lang="en-US" sz="1400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B0590887-E768-4688-95B1-C5C055321949}"/>
              </a:ext>
            </a:extLst>
          </p:cNvPr>
          <p:cNvSpPr txBox="1"/>
          <p:nvPr/>
        </p:nvSpPr>
        <p:spPr>
          <a:xfrm>
            <a:off x="2612798" y="1349604"/>
            <a:ext cx="187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Total number of </a:t>
            </a:r>
          </a:p>
          <a:p>
            <a:pPr algn="ctr"/>
            <a:r>
              <a:rPr lang="tr-TR" sz="1400" dirty="0"/>
              <a:t>nodes</a:t>
            </a:r>
            <a:endParaRPr lang="en-US" sz="1400" dirty="0"/>
          </a:p>
        </p:txBody>
      </p:sp>
      <p:grpSp>
        <p:nvGrpSpPr>
          <p:cNvPr id="18" name="Grup 17">
            <a:extLst>
              <a:ext uri="{FF2B5EF4-FFF2-40B4-BE49-F238E27FC236}">
                <a16:creationId xmlns:a16="http://schemas.microsoft.com/office/drawing/2014/main" id="{8F8E642C-876B-4DB3-9FA2-44EF9958935A}"/>
              </a:ext>
            </a:extLst>
          </p:cNvPr>
          <p:cNvGrpSpPr/>
          <p:nvPr/>
        </p:nvGrpSpPr>
        <p:grpSpPr>
          <a:xfrm>
            <a:off x="4120996" y="1689444"/>
            <a:ext cx="1187876" cy="725391"/>
            <a:chOff x="3571" y="2240822"/>
            <a:chExt cx="1561703" cy="937021"/>
          </a:xfrm>
        </p:grpSpPr>
        <p:sp>
          <p:nvSpPr>
            <p:cNvPr id="19" name="Dikdörtgen: Köşeleri Yuvarlatılmış 18">
              <a:extLst>
                <a:ext uri="{FF2B5EF4-FFF2-40B4-BE49-F238E27FC236}">
                  <a16:creationId xmlns:a16="http://schemas.microsoft.com/office/drawing/2014/main" id="{C680091B-8EC8-46B9-9CC8-71F748DEAA0F}"/>
                </a:ext>
              </a:extLst>
            </p:cNvPr>
            <p:cNvSpPr/>
            <p:nvPr/>
          </p:nvSpPr>
          <p:spPr>
            <a:xfrm>
              <a:off x="3571" y="2240822"/>
              <a:ext cx="1561703" cy="93702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Dikdörtgen: Köşeleri Yuvarlatılmış 4">
              <a:extLst>
                <a:ext uri="{FF2B5EF4-FFF2-40B4-BE49-F238E27FC236}">
                  <a16:creationId xmlns:a16="http://schemas.microsoft.com/office/drawing/2014/main" id="{F3143F92-1C12-4D65-B91C-69CB97374A5A}"/>
                </a:ext>
              </a:extLst>
            </p:cNvPr>
            <p:cNvSpPr txBox="1"/>
            <p:nvPr/>
          </p:nvSpPr>
          <p:spPr>
            <a:xfrm>
              <a:off x="31015" y="2268266"/>
              <a:ext cx="1506815" cy="882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/>
            </a:p>
          </p:txBody>
        </p:sp>
      </p:grp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5EF33B17-8933-45EF-A8F7-C38923AF37C3}"/>
              </a:ext>
            </a:extLst>
          </p:cNvPr>
          <p:cNvSpPr txBox="1"/>
          <p:nvPr/>
        </p:nvSpPr>
        <p:spPr>
          <a:xfrm>
            <a:off x="4980495" y="1332321"/>
            <a:ext cx="187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The positions of the nodes </a:t>
            </a:r>
            <a:endParaRPr lang="en-US" sz="1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9E6831-12BC-408C-9431-B36EBCC1F21E}"/>
              </a:ext>
            </a:extLst>
          </p:cNvPr>
          <p:cNvSpPr/>
          <p:nvPr/>
        </p:nvSpPr>
        <p:spPr>
          <a:xfrm>
            <a:off x="6645896" y="1649692"/>
            <a:ext cx="707011" cy="725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D6D07CD4-B610-4D24-97B1-C3AE5F0AE1DC}"/>
              </a:ext>
            </a:extLst>
          </p:cNvPr>
          <p:cNvSpPr txBox="1"/>
          <p:nvPr/>
        </p:nvSpPr>
        <p:spPr>
          <a:xfrm>
            <a:off x="5132900" y="2813900"/>
            <a:ext cx="187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The positions of the masts</a:t>
            </a:r>
            <a:endParaRPr lang="en-US" sz="1400" dirty="0"/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35499D38-EC59-4088-8D55-0B42B6E11726}"/>
              </a:ext>
            </a:extLst>
          </p:cNvPr>
          <p:cNvSpPr txBox="1"/>
          <p:nvPr/>
        </p:nvSpPr>
        <p:spPr>
          <a:xfrm>
            <a:off x="7150230" y="1324465"/>
            <a:ext cx="187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Distances between nodes and masts</a:t>
            </a:r>
            <a:endParaRPr lang="en-US" sz="1400" dirty="0"/>
          </a:p>
        </p:txBody>
      </p:sp>
      <p:grpSp>
        <p:nvGrpSpPr>
          <p:cNvPr id="34" name="Grup 33">
            <a:extLst>
              <a:ext uri="{FF2B5EF4-FFF2-40B4-BE49-F238E27FC236}">
                <a16:creationId xmlns:a16="http://schemas.microsoft.com/office/drawing/2014/main" id="{25B3E884-FA8C-43D5-9B85-44E46E9B08FB}"/>
              </a:ext>
            </a:extLst>
          </p:cNvPr>
          <p:cNvGrpSpPr/>
          <p:nvPr/>
        </p:nvGrpSpPr>
        <p:grpSpPr>
          <a:xfrm>
            <a:off x="8769975" y="1691015"/>
            <a:ext cx="1187876" cy="725391"/>
            <a:chOff x="3571" y="2240822"/>
            <a:chExt cx="1561703" cy="937021"/>
          </a:xfrm>
        </p:grpSpPr>
        <p:sp>
          <p:nvSpPr>
            <p:cNvPr id="35" name="Dikdörtgen: Köşeleri Yuvarlatılmış 34">
              <a:extLst>
                <a:ext uri="{FF2B5EF4-FFF2-40B4-BE49-F238E27FC236}">
                  <a16:creationId xmlns:a16="http://schemas.microsoft.com/office/drawing/2014/main" id="{259537DD-A824-4975-8BF6-8C061AEFDC46}"/>
                </a:ext>
              </a:extLst>
            </p:cNvPr>
            <p:cNvSpPr/>
            <p:nvPr/>
          </p:nvSpPr>
          <p:spPr>
            <a:xfrm>
              <a:off x="3571" y="2240822"/>
              <a:ext cx="1561703" cy="93702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Dikdörtgen: Köşeleri Yuvarlatılmış 4">
              <a:extLst>
                <a:ext uri="{FF2B5EF4-FFF2-40B4-BE49-F238E27FC236}">
                  <a16:creationId xmlns:a16="http://schemas.microsoft.com/office/drawing/2014/main" id="{F2E78ABE-9C1B-4C80-9602-0D94741BB6E5}"/>
                </a:ext>
              </a:extLst>
            </p:cNvPr>
            <p:cNvSpPr txBox="1"/>
            <p:nvPr/>
          </p:nvSpPr>
          <p:spPr>
            <a:xfrm>
              <a:off x="31015" y="2268266"/>
              <a:ext cx="1506815" cy="882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/>
            </a:p>
          </p:txBody>
        </p:sp>
      </p:grpSp>
      <p:grpSp>
        <p:nvGrpSpPr>
          <p:cNvPr id="37" name="Grup 36">
            <a:extLst>
              <a:ext uri="{FF2B5EF4-FFF2-40B4-BE49-F238E27FC236}">
                <a16:creationId xmlns:a16="http://schemas.microsoft.com/office/drawing/2014/main" id="{A0F7DC01-F184-40F8-90C3-90D269A66F2B}"/>
              </a:ext>
            </a:extLst>
          </p:cNvPr>
          <p:cNvGrpSpPr/>
          <p:nvPr/>
        </p:nvGrpSpPr>
        <p:grpSpPr>
          <a:xfrm rot="5400000">
            <a:off x="8931107" y="2783652"/>
            <a:ext cx="908121" cy="387302"/>
            <a:chOff x="1721445" y="2515682"/>
            <a:chExt cx="331081" cy="387302"/>
          </a:xfrm>
        </p:grpSpPr>
        <p:sp>
          <p:nvSpPr>
            <p:cNvPr id="38" name="Ok: Sağ 37">
              <a:extLst>
                <a:ext uri="{FF2B5EF4-FFF2-40B4-BE49-F238E27FC236}">
                  <a16:creationId xmlns:a16="http://schemas.microsoft.com/office/drawing/2014/main" id="{CA9E9168-F1E8-4CC5-8241-57B5EB270A79}"/>
                </a:ext>
              </a:extLst>
            </p:cNvPr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Ok: Sağ 6">
              <a:extLst>
                <a:ext uri="{FF2B5EF4-FFF2-40B4-BE49-F238E27FC236}">
                  <a16:creationId xmlns:a16="http://schemas.microsoft.com/office/drawing/2014/main" id="{B9B71F9A-0EAF-4FD6-B30A-85889644C717}"/>
                </a:ext>
              </a:extLst>
            </p:cNvPr>
            <p:cNvSpPr txBox="1"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grpSp>
        <p:nvGrpSpPr>
          <p:cNvPr id="40" name="Grup 39">
            <a:extLst>
              <a:ext uri="{FF2B5EF4-FFF2-40B4-BE49-F238E27FC236}">
                <a16:creationId xmlns:a16="http://schemas.microsoft.com/office/drawing/2014/main" id="{6AD30FA3-F6A2-4EAB-A45B-BCBE17F7355A}"/>
              </a:ext>
            </a:extLst>
          </p:cNvPr>
          <p:cNvGrpSpPr/>
          <p:nvPr/>
        </p:nvGrpSpPr>
        <p:grpSpPr>
          <a:xfrm>
            <a:off x="8780970" y="3502531"/>
            <a:ext cx="1187876" cy="725391"/>
            <a:chOff x="3571" y="2240822"/>
            <a:chExt cx="1561703" cy="937021"/>
          </a:xfrm>
        </p:grpSpPr>
        <p:sp>
          <p:nvSpPr>
            <p:cNvPr id="41" name="Dikdörtgen: Köşeleri Yuvarlatılmış 40">
              <a:extLst>
                <a:ext uri="{FF2B5EF4-FFF2-40B4-BE49-F238E27FC236}">
                  <a16:creationId xmlns:a16="http://schemas.microsoft.com/office/drawing/2014/main" id="{F988C957-438C-4E87-A543-721A351EB772}"/>
                </a:ext>
              </a:extLst>
            </p:cNvPr>
            <p:cNvSpPr/>
            <p:nvPr/>
          </p:nvSpPr>
          <p:spPr>
            <a:xfrm>
              <a:off x="3571" y="2240822"/>
              <a:ext cx="1561703" cy="93702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Dikdörtgen: Köşeleri Yuvarlatılmış 4">
              <a:extLst>
                <a:ext uri="{FF2B5EF4-FFF2-40B4-BE49-F238E27FC236}">
                  <a16:creationId xmlns:a16="http://schemas.microsoft.com/office/drawing/2014/main" id="{C55ECF96-A84C-464A-97F6-CD9168A962CC}"/>
                </a:ext>
              </a:extLst>
            </p:cNvPr>
            <p:cNvSpPr txBox="1"/>
            <p:nvPr/>
          </p:nvSpPr>
          <p:spPr>
            <a:xfrm>
              <a:off x="31015" y="2268266"/>
              <a:ext cx="1506815" cy="882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/>
            </a:p>
          </p:txBody>
        </p:sp>
      </p:grpSp>
      <p:grpSp>
        <p:nvGrpSpPr>
          <p:cNvPr id="52" name="Grup 51">
            <a:extLst>
              <a:ext uri="{FF2B5EF4-FFF2-40B4-BE49-F238E27FC236}">
                <a16:creationId xmlns:a16="http://schemas.microsoft.com/office/drawing/2014/main" id="{5945EFBA-3E50-45B0-BEED-5E00FFF0815A}"/>
              </a:ext>
            </a:extLst>
          </p:cNvPr>
          <p:cNvGrpSpPr/>
          <p:nvPr/>
        </p:nvGrpSpPr>
        <p:grpSpPr>
          <a:xfrm rot="5400000">
            <a:off x="8932677" y="4566887"/>
            <a:ext cx="908121" cy="387302"/>
            <a:chOff x="1721445" y="2515682"/>
            <a:chExt cx="331081" cy="387302"/>
          </a:xfrm>
        </p:grpSpPr>
        <p:sp>
          <p:nvSpPr>
            <p:cNvPr id="53" name="Ok: Sağ 52">
              <a:extLst>
                <a:ext uri="{FF2B5EF4-FFF2-40B4-BE49-F238E27FC236}">
                  <a16:creationId xmlns:a16="http://schemas.microsoft.com/office/drawing/2014/main" id="{190B02A1-5924-4D0C-B22F-56C88D610159}"/>
                </a:ext>
              </a:extLst>
            </p:cNvPr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Ok: Sağ 6">
              <a:extLst>
                <a:ext uri="{FF2B5EF4-FFF2-40B4-BE49-F238E27FC236}">
                  <a16:creationId xmlns:a16="http://schemas.microsoft.com/office/drawing/2014/main" id="{E8BE8E39-7CB8-4104-980A-C2047429BF2E}"/>
                </a:ext>
              </a:extLst>
            </p:cNvPr>
            <p:cNvSpPr txBox="1"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grpSp>
        <p:nvGrpSpPr>
          <p:cNvPr id="55" name="Grup 54">
            <a:extLst>
              <a:ext uri="{FF2B5EF4-FFF2-40B4-BE49-F238E27FC236}">
                <a16:creationId xmlns:a16="http://schemas.microsoft.com/office/drawing/2014/main" id="{0A0837DC-7633-429F-88C3-CBA8AB258C35}"/>
              </a:ext>
            </a:extLst>
          </p:cNvPr>
          <p:cNvGrpSpPr/>
          <p:nvPr/>
        </p:nvGrpSpPr>
        <p:grpSpPr>
          <a:xfrm>
            <a:off x="7650632" y="1870824"/>
            <a:ext cx="908121" cy="387302"/>
            <a:chOff x="1721445" y="2515682"/>
            <a:chExt cx="331081" cy="387302"/>
          </a:xfrm>
        </p:grpSpPr>
        <p:sp>
          <p:nvSpPr>
            <p:cNvPr id="56" name="Ok: Sağ 55">
              <a:extLst>
                <a:ext uri="{FF2B5EF4-FFF2-40B4-BE49-F238E27FC236}">
                  <a16:creationId xmlns:a16="http://schemas.microsoft.com/office/drawing/2014/main" id="{FD63DCF5-9555-493B-AB55-CFB547A9631C}"/>
                </a:ext>
              </a:extLst>
            </p:cNvPr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Ok: Sağ 6">
              <a:extLst>
                <a:ext uri="{FF2B5EF4-FFF2-40B4-BE49-F238E27FC236}">
                  <a16:creationId xmlns:a16="http://schemas.microsoft.com/office/drawing/2014/main" id="{0AC052B7-9370-43B5-A9A2-6AF5EDCEF1AA}"/>
                </a:ext>
              </a:extLst>
            </p:cNvPr>
            <p:cNvSpPr txBox="1"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grpSp>
        <p:nvGrpSpPr>
          <p:cNvPr id="58" name="Grup 57">
            <a:extLst>
              <a:ext uri="{FF2B5EF4-FFF2-40B4-BE49-F238E27FC236}">
                <a16:creationId xmlns:a16="http://schemas.microsoft.com/office/drawing/2014/main" id="{CF6BA205-F4CF-42BD-B965-3E55EC976473}"/>
              </a:ext>
            </a:extLst>
          </p:cNvPr>
          <p:cNvGrpSpPr/>
          <p:nvPr/>
        </p:nvGrpSpPr>
        <p:grpSpPr>
          <a:xfrm>
            <a:off x="676369" y="1834688"/>
            <a:ext cx="908121" cy="387302"/>
            <a:chOff x="1721445" y="2515682"/>
            <a:chExt cx="331081" cy="387302"/>
          </a:xfrm>
        </p:grpSpPr>
        <p:sp>
          <p:nvSpPr>
            <p:cNvPr id="59" name="Ok: Sağ 58">
              <a:extLst>
                <a:ext uri="{FF2B5EF4-FFF2-40B4-BE49-F238E27FC236}">
                  <a16:creationId xmlns:a16="http://schemas.microsoft.com/office/drawing/2014/main" id="{E1E02CBF-9B8A-40DD-815A-4B7BE510BB3A}"/>
                </a:ext>
              </a:extLst>
            </p:cNvPr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Ok: Sağ 6">
              <a:extLst>
                <a:ext uri="{FF2B5EF4-FFF2-40B4-BE49-F238E27FC236}">
                  <a16:creationId xmlns:a16="http://schemas.microsoft.com/office/drawing/2014/main" id="{2545873F-250C-4259-B08F-27BE996953B9}"/>
                </a:ext>
              </a:extLst>
            </p:cNvPr>
            <p:cNvSpPr txBox="1"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 dirty="0"/>
            </a:p>
          </p:txBody>
        </p:sp>
      </p:grpSp>
      <p:grpSp>
        <p:nvGrpSpPr>
          <p:cNvPr id="61" name="Grup 60">
            <a:extLst>
              <a:ext uri="{FF2B5EF4-FFF2-40B4-BE49-F238E27FC236}">
                <a16:creationId xmlns:a16="http://schemas.microsoft.com/office/drawing/2014/main" id="{8A410BA5-F11C-4469-8B2C-BC771C03C01D}"/>
              </a:ext>
            </a:extLst>
          </p:cNvPr>
          <p:cNvGrpSpPr/>
          <p:nvPr/>
        </p:nvGrpSpPr>
        <p:grpSpPr>
          <a:xfrm>
            <a:off x="3147767" y="1845686"/>
            <a:ext cx="908121" cy="387302"/>
            <a:chOff x="1721445" y="2515682"/>
            <a:chExt cx="331081" cy="387302"/>
          </a:xfrm>
        </p:grpSpPr>
        <p:sp>
          <p:nvSpPr>
            <p:cNvPr id="62" name="Ok: Sağ 61">
              <a:extLst>
                <a:ext uri="{FF2B5EF4-FFF2-40B4-BE49-F238E27FC236}">
                  <a16:creationId xmlns:a16="http://schemas.microsoft.com/office/drawing/2014/main" id="{5F55EA9D-A4AE-4DFE-B0C2-9139AC6F21BC}"/>
                </a:ext>
              </a:extLst>
            </p:cNvPr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Ok: Sağ 6">
              <a:extLst>
                <a:ext uri="{FF2B5EF4-FFF2-40B4-BE49-F238E27FC236}">
                  <a16:creationId xmlns:a16="http://schemas.microsoft.com/office/drawing/2014/main" id="{B2B59E6C-473B-487B-87D6-40FC85E3F24E}"/>
                </a:ext>
              </a:extLst>
            </p:cNvPr>
            <p:cNvSpPr txBox="1"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grpSp>
        <p:nvGrpSpPr>
          <p:cNvPr id="64" name="Grup 63">
            <a:extLst>
              <a:ext uri="{FF2B5EF4-FFF2-40B4-BE49-F238E27FC236}">
                <a16:creationId xmlns:a16="http://schemas.microsoft.com/office/drawing/2014/main" id="{1643D4E1-431D-4AD0-9525-0A8EB5929A9E}"/>
              </a:ext>
            </a:extLst>
          </p:cNvPr>
          <p:cNvGrpSpPr/>
          <p:nvPr/>
        </p:nvGrpSpPr>
        <p:grpSpPr>
          <a:xfrm>
            <a:off x="5534314" y="1856683"/>
            <a:ext cx="908121" cy="387302"/>
            <a:chOff x="1721445" y="2515682"/>
            <a:chExt cx="331081" cy="387302"/>
          </a:xfrm>
        </p:grpSpPr>
        <p:sp>
          <p:nvSpPr>
            <p:cNvPr id="65" name="Ok: Sağ 64">
              <a:extLst>
                <a:ext uri="{FF2B5EF4-FFF2-40B4-BE49-F238E27FC236}">
                  <a16:creationId xmlns:a16="http://schemas.microsoft.com/office/drawing/2014/main" id="{A36B8618-B045-403A-A162-1DB4E4D167AD}"/>
                </a:ext>
              </a:extLst>
            </p:cNvPr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Ok: Sağ 6">
              <a:extLst>
                <a:ext uri="{FF2B5EF4-FFF2-40B4-BE49-F238E27FC236}">
                  <a16:creationId xmlns:a16="http://schemas.microsoft.com/office/drawing/2014/main" id="{9F19E696-70BD-46F6-B718-45A8013C9C06}"/>
                </a:ext>
              </a:extLst>
            </p:cNvPr>
            <p:cNvSpPr txBox="1"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grpSp>
        <p:nvGrpSpPr>
          <p:cNvPr id="44" name="Grup 43">
            <a:extLst>
              <a:ext uri="{FF2B5EF4-FFF2-40B4-BE49-F238E27FC236}">
                <a16:creationId xmlns:a16="http://schemas.microsoft.com/office/drawing/2014/main" id="{43D96A0B-17EC-448E-A6D8-388FF46900AF}"/>
              </a:ext>
            </a:extLst>
          </p:cNvPr>
          <p:cNvGrpSpPr/>
          <p:nvPr/>
        </p:nvGrpSpPr>
        <p:grpSpPr>
          <a:xfrm rot="16200000">
            <a:off x="6585407" y="2775795"/>
            <a:ext cx="908121" cy="387302"/>
            <a:chOff x="1721445" y="2515682"/>
            <a:chExt cx="331081" cy="387302"/>
          </a:xfrm>
        </p:grpSpPr>
        <p:sp>
          <p:nvSpPr>
            <p:cNvPr id="45" name="Ok: Sağ 44">
              <a:extLst>
                <a:ext uri="{FF2B5EF4-FFF2-40B4-BE49-F238E27FC236}">
                  <a16:creationId xmlns:a16="http://schemas.microsoft.com/office/drawing/2014/main" id="{7D9A997E-D9C9-4955-BB1B-0D0C10025BBC}"/>
                </a:ext>
              </a:extLst>
            </p:cNvPr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Ok: Sağ 6">
              <a:extLst>
                <a:ext uri="{FF2B5EF4-FFF2-40B4-BE49-F238E27FC236}">
                  <a16:creationId xmlns:a16="http://schemas.microsoft.com/office/drawing/2014/main" id="{DA659249-F49C-423C-9889-37B87544E7F4}"/>
                </a:ext>
              </a:extLst>
            </p:cNvPr>
            <p:cNvSpPr txBox="1"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B392B1EE-04D0-442D-B2FA-2BF303A45325}"/>
              </a:ext>
            </a:extLst>
          </p:cNvPr>
          <p:cNvSpPr txBox="1"/>
          <p:nvPr/>
        </p:nvSpPr>
        <p:spPr>
          <a:xfrm>
            <a:off x="9489649" y="2749485"/>
            <a:ext cx="1172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Path Losses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750D4D8C-9076-462E-AF45-449637E93B9B}"/>
              </a:ext>
            </a:extLst>
          </p:cNvPr>
          <p:cNvSpPr txBox="1"/>
          <p:nvPr/>
        </p:nvSpPr>
        <p:spPr>
          <a:xfrm>
            <a:off x="9453514" y="4476162"/>
            <a:ext cx="1528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Received Powers at each masts</a:t>
            </a:r>
          </a:p>
        </p:txBody>
      </p:sp>
      <p:sp>
        <p:nvSpPr>
          <p:cNvPr id="67" name="Metin kutusu 66">
            <a:extLst>
              <a:ext uri="{FF2B5EF4-FFF2-40B4-BE49-F238E27FC236}">
                <a16:creationId xmlns:a16="http://schemas.microsoft.com/office/drawing/2014/main" id="{5018FB18-B063-47BA-82C8-A3D320BE92CC}"/>
              </a:ext>
            </a:extLst>
          </p:cNvPr>
          <p:cNvSpPr txBox="1"/>
          <p:nvPr/>
        </p:nvSpPr>
        <p:spPr>
          <a:xfrm>
            <a:off x="5492818" y="2214296"/>
            <a:ext cx="88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(x,y,z)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07233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105</Words>
  <Application>Microsoft Office PowerPoint</Application>
  <PresentationFormat>Geniş ekran</PresentationFormat>
  <Paragraphs>55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Teması</vt:lpstr>
      <vt:lpstr>WEEKLY UPDATE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Buket Torun - buket.torun@studio.unibo.it</dc:creator>
  <cp:lastModifiedBy>Buket Torun - buket.torun@studio.unibo.it</cp:lastModifiedBy>
  <cp:revision>6</cp:revision>
  <dcterms:created xsi:type="dcterms:W3CDTF">2021-10-24T18:32:36Z</dcterms:created>
  <dcterms:modified xsi:type="dcterms:W3CDTF">2021-10-25T08:11:26Z</dcterms:modified>
</cp:coreProperties>
</file>