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71" r:id="rId3"/>
    <p:sldId id="272" r:id="rId4"/>
    <p:sldId id="268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1FD79-BA6B-4619-9ECC-71E3D0B6F28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56C3-BF26-41CB-BC23-B11E0FCA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6C3-BF26-41CB-BC23-B11E0FCA61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6C3-BF26-41CB-BC23-B11E0FCA61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76D54-4134-44D7-940D-85DF2C60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3FAC29-55D0-40C4-9134-6C15E7A2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AD1582-9E7A-43C7-B724-3913818A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47C269-F976-4EB4-8C0B-647E685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E8C1D4-9557-4413-8370-F1FCDD5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CEAA70-E8C0-4A54-B427-D87362F9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C3218F-4C3A-4A90-ABFA-95DA4329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BF17E-4FE4-44DA-A940-407671CC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683F9A-AD77-4B47-8DD4-5E393AE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4CE7D9-36FE-48C9-9700-D26D89B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4BC953F-FA59-4E05-9CC6-A5D956853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690A5C-CC92-472A-B19A-D7B1115E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9F0FBC-1DAD-4E41-9E0F-2CE4ABE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BA037B-4BAC-433A-AB59-D56C3E0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0F32C-5D92-455E-AF6D-733D5407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47179-0F69-47E4-85DF-879C4AE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57AD7-523A-4A8E-B4F0-366E9B52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22881-CB9D-46AE-905F-16D6465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B97A2-B665-4790-82D1-8B2007F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A82E9F-F3D3-440D-9633-A5CB8FD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960F3-A3A4-4EE5-BE4D-8AA2B791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14816F-8BC0-472B-AEBF-2576D2E1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EB2A95-343F-4DC8-BF8B-3DD93127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D6FC3-D7F3-496D-9F16-76EA89F5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3B354B-ADD0-4DD0-ABC0-5DB07E4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05968-DFA3-4B8B-AA54-BC447AC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3DE066-032D-4AC1-A731-71456BBA9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BAD0075-2105-4CB0-99A1-9F2058D0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6B3E29-5182-4D40-82FC-0D94C465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95A45C-6550-4FF8-B2FA-9E5FC2F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86C8AB-BD2A-494F-8068-359AB4E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306FB-5268-4937-B806-0086856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D70A5-84EA-4518-9515-1F60637C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09F0BF-1B08-446A-B441-9A7DE119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E0E620-5D4C-446A-A551-BC6E316FF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162577-B971-4AB1-9AF1-2A1DFE3C8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14D04B-3507-408D-ABB8-71EF2452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A8D04C-E45F-4CB3-9BF4-3ECA92B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F2D1B01-86D6-4E3E-8664-09C1844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4D3380-4009-4508-BFB6-4D72BF40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0779D05-33C3-4DDF-B3F6-375FAF24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3A359F-F0A9-459F-9141-CA2529D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0055DDE-EFCE-44AF-AFE8-052BCF5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27CF4A-0A89-4B20-B70B-1C98F3F9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8CDE9B-D449-4A69-AD82-F82146D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FB5262-FD0F-4154-B485-BFFD0F5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71CBF0-985F-4ADF-9E2A-7FD344EF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3F55E8-06ED-4CE4-87E2-0E71DF7F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382E11-39BC-47F4-8043-7A352E4F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266159-AA8D-4163-B177-4F1DC75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9E47B9-FBBA-404B-989C-A856D833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176DB4-F37A-40FE-8C7D-C1CB1C8D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56E79-089D-4EBB-8080-B69F06E8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DF199D-3266-48FE-938B-3F356AB0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E01AD2-B183-4AB6-A134-D930483F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C2C856-0B18-4794-85B0-510A5640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2E2A3A-BD8A-4509-94E1-2E77A9E7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E14415-2369-4FCD-85C4-24162512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C36B559-0FD4-4C6B-83CB-8826338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38A0A-E429-496B-A155-D546BC7E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17601F-C2A3-44DA-AAC6-034962E6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5C59-1199-41FA-838A-E07081A1BB2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C65110-C200-4EB6-86BE-9BA5D88B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9BF54-4405-4D26-B27E-F22C710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21" y="2589850"/>
            <a:ext cx="4223994" cy="1325563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accent1">
                    <a:lumMod val="75000"/>
                  </a:schemeClr>
                </a:solidFill>
              </a:rPr>
              <a:t>WEEKLY UPDATE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Başlık 12">
            <a:extLst>
              <a:ext uri="{FF2B5EF4-FFF2-40B4-BE49-F238E27FC236}">
                <a16:creationId xmlns:a16="http://schemas.microsoft.com/office/drawing/2014/main" id="{A10E63FA-20DB-407C-9D41-9E9136434AE1}"/>
              </a:ext>
            </a:extLst>
          </p:cNvPr>
          <p:cNvSpPr txBox="1">
            <a:spLocks/>
          </p:cNvSpPr>
          <p:nvPr/>
        </p:nvSpPr>
        <p:spPr>
          <a:xfrm>
            <a:off x="3988325" y="3722639"/>
            <a:ext cx="3751082" cy="415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Tuesday, November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 17, 2021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496D673-5906-437C-B6F2-F96881798FEC}"/>
              </a:ext>
            </a:extLst>
          </p:cNvPr>
          <p:cNvSpPr txBox="1"/>
          <p:nvPr/>
        </p:nvSpPr>
        <p:spPr>
          <a:xfrm>
            <a:off x="5175315" y="413836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Buket Torun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511" y="1034918"/>
            <a:ext cx="2735932" cy="28483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What’s new?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AECB3CD-61E3-4769-AB1B-470BA830C99C}"/>
              </a:ext>
            </a:extLst>
          </p:cNvPr>
          <p:cNvSpPr txBox="1"/>
          <p:nvPr/>
        </p:nvSpPr>
        <p:spPr>
          <a:xfrm>
            <a:off x="1291473" y="1941922"/>
            <a:ext cx="64779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location_of_train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positions_of_train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Setting "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flag " parameter to choose the version of the simulator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Importing functions from another python file;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import file_name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file_name.functions_name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The new "parameter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" python file created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80" y="996720"/>
            <a:ext cx="6685370" cy="3984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What’s new?</a:t>
            </a:r>
          </a:p>
        </p:txBody>
      </p:sp>
      <p:grpSp>
        <p:nvGrpSpPr>
          <p:cNvPr id="15" name="Grup 14">
            <a:extLst>
              <a:ext uri="{FF2B5EF4-FFF2-40B4-BE49-F238E27FC236}">
                <a16:creationId xmlns:a16="http://schemas.microsoft.com/office/drawing/2014/main" id="{4C893CF2-E886-4661-A636-5221109BEBD3}"/>
              </a:ext>
            </a:extLst>
          </p:cNvPr>
          <p:cNvGrpSpPr/>
          <p:nvPr/>
        </p:nvGrpSpPr>
        <p:grpSpPr>
          <a:xfrm>
            <a:off x="2042619" y="1923753"/>
            <a:ext cx="7974748" cy="2314576"/>
            <a:chOff x="1137645" y="2338534"/>
            <a:chExt cx="7974748" cy="2314576"/>
          </a:xfrm>
        </p:grpSpPr>
        <p:grpSp>
          <p:nvGrpSpPr>
            <p:cNvPr id="49" name="Grup 48">
              <a:extLst>
                <a:ext uri="{FF2B5EF4-FFF2-40B4-BE49-F238E27FC236}">
                  <a16:creationId xmlns:a16="http://schemas.microsoft.com/office/drawing/2014/main" id="{17DB7B51-360E-4D9B-990C-70F0D14B4F0E}"/>
                </a:ext>
              </a:extLst>
            </p:cNvPr>
            <p:cNvGrpSpPr/>
            <p:nvPr/>
          </p:nvGrpSpPr>
          <p:grpSpPr>
            <a:xfrm>
              <a:off x="1137645" y="2594843"/>
              <a:ext cx="7974748" cy="1990131"/>
              <a:chOff x="498766" y="4364181"/>
              <a:chExt cx="7974748" cy="1990131"/>
            </a:xfrm>
          </p:grpSpPr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8F35E395-2786-41B7-B51F-7CA05AAC0FC9}"/>
                  </a:ext>
                </a:extLst>
              </p:cNvPr>
              <p:cNvSpPr txBox="1"/>
              <p:nvPr/>
            </p:nvSpPr>
            <p:spPr>
              <a:xfrm>
                <a:off x="498766" y="4364181"/>
                <a:ext cx="3609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tr-TR" sz="2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</p:txBody>
          </p:sp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2AD56E8B-35BE-4C1B-A613-DFF821A7D4B0}"/>
                  </a:ext>
                </a:extLst>
              </p:cNvPr>
              <p:cNvSpPr txBox="1"/>
              <p:nvPr/>
            </p:nvSpPr>
            <p:spPr>
              <a:xfrm>
                <a:off x="1842655" y="4378036"/>
                <a:ext cx="66236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tr-TR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tr-TR" sz="2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tr-T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,k</a:t>
                </a:r>
                <a:r>
                  <a:rPr lang="tr-T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  <p:sp>
            <p:nvSpPr>
              <p:cNvPr id="33" name="Metin kutusu 32">
                <a:extLst>
                  <a:ext uri="{FF2B5EF4-FFF2-40B4-BE49-F238E27FC236}">
                    <a16:creationId xmlns:a16="http://schemas.microsoft.com/office/drawing/2014/main" id="{4F299033-DAAB-454A-A1E9-62FB670848C2}"/>
                  </a:ext>
                </a:extLst>
              </p:cNvPr>
              <p:cNvSpPr txBox="1"/>
              <p:nvPr/>
            </p:nvSpPr>
            <p:spPr>
              <a:xfrm>
                <a:off x="4613565" y="4388428"/>
                <a:ext cx="750526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tr-T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</a:t>
                </a:r>
                <a:r>
                  <a:rPr lang="tr-TR" sz="2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tr-T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,k</a:t>
                </a:r>
                <a:r>
                  <a:rPr lang="tr-T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  <p:sp>
            <p:nvSpPr>
              <p:cNvPr id="34" name="Metin kutusu 33">
                <a:extLst>
                  <a:ext uri="{FF2B5EF4-FFF2-40B4-BE49-F238E27FC236}">
                    <a16:creationId xmlns:a16="http://schemas.microsoft.com/office/drawing/2014/main" id="{65862544-1ABA-4186-97FA-0D7BF8E26981}"/>
                  </a:ext>
                </a:extLst>
              </p:cNvPr>
              <p:cNvSpPr txBox="1"/>
              <p:nvPr/>
            </p:nvSpPr>
            <p:spPr>
              <a:xfrm>
                <a:off x="7434447" y="4393870"/>
                <a:ext cx="103906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tr-TR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</a:t>
                </a:r>
                <a:r>
                  <a:rPr lang="tr-TR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</a:t>
                </a:r>
                <a:r>
                  <a:rPr lang="tr-TR" sz="20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tr-T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,k</a:t>
                </a:r>
                <a:r>
                  <a:rPr lang="tr-T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  <p:sp>
            <p:nvSpPr>
              <p:cNvPr id="35" name="Metin kutusu 34">
                <a:extLst>
                  <a:ext uri="{FF2B5EF4-FFF2-40B4-BE49-F238E27FC236}">
                    <a16:creationId xmlns:a16="http://schemas.microsoft.com/office/drawing/2014/main" id="{FFD22D9F-ECA4-4F49-8A09-FB98D219663D}"/>
                  </a:ext>
                </a:extLst>
              </p:cNvPr>
              <p:cNvSpPr txBox="1"/>
              <p:nvPr/>
            </p:nvSpPr>
            <p:spPr>
              <a:xfrm>
                <a:off x="2812475" y="5430982"/>
                <a:ext cx="156132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Measurement 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results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  <p:sp>
            <p:nvSpPr>
              <p:cNvPr id="36" name="Metin kutusu 35">
                <a:extLst>
                  <a:ext uri="{FF2B5EF4-FFF2-40B4-BE49-F238E27FC236}">
                    <a16:creationId xmlns:a16="http://schemas.microsoft.com/office/drawing/2014/main" id="{D4B9ED36-93C8-447D-A522-A84B4466C63C}"/>
                  </a:ext>
                </a:extLst>
              </p:cNvPr>
              <p:cNvSpPr txBox="1"/>
              <p:nvPr/>
            </p:nvSpPr>
            <p:spPr>
              <a:xfrm>
                <a:off x="5945085" y="5496790"/>
                <a:ext cx="1097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SNR-BLER </a:t>
                </a:r>
                <a:endParaRPr lang="en-US" dirty="0"/>
              </a:p>
            </p:txBody>
          </p:sp>
          <p:cxnSp>
            <p:nvCxnSpPr>
              <p:cNvPr id="23" name="Düz Ok Bağlayıcısı 22">
                <a:extLst>
                  <a:ext uri="{FF2B5EF4-FFF2-40B4-BE49-F238E27FC236}">
                    <a16:creationId xmlns:a16="http://schemas.microsoft.com/office/drawing/2014/main" id="{E140223F-D519-4DC8-A93A-23D9EFE46B8A}"/>
                  </a:ext>
                </a:extLst>
              </p:cNvPr>
              <p:cNvCxnSpPr/>
              <p:nvPr/>
            </p:nvCxnSpPr>
            <p:spPr>
              <a:xfrm>
                <a:off x="976749" y="4599709"/>
                <a:ext cx="84512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Ok Bağlayıcısı 36">
                <a:extLst>
                  <a:ext uri="{FF2B5EF4-FFF2-40B4-BE49-F238E27FC236}">
                    <a16:creationId xmlns:a16="http://schemas.microsoft.com/office/drawing/2014/main" id="{3F28ADDA-EF02-4DCA-ADC1-68036F3BCACA}"/>
                  </a:ext>
                </a:extLst>
              </p:cNvPr>
              <p:cNvCxnSpPr/>
              <p:nvPr/>
            </p:nvCxnSpPr>
            <p:spPr>
              <a:xfrm>
                <a:off x="2535385" y="4606637"/>
                <a:ext cx="84512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Ok Bağlayıcısı 37">
                <a:extLst>
                  <a:ext uri="{FF2B5EF4-FFF2-40B4-BE49-F238E27FC236}">
                    <a16:creationId xmlns:a16="http://schemas.microsoft.com/office/drawing/2014/main" id="{33D2F8EF-2C67-474C-A10C-8A3693E22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8334" y="4793671"/>
                <a:ext cx="0" cy="706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Ok Bağlayıcısı 44">
                <a:extLst>
                  <a:ext uri="{FF2B5EF4-FFF2-40B4-BE49-F238E27FC236}">
                    <a16:creationId xmlns:a16="http://schemas.microsoft.com/office/drawing/2014/main" id="{54BC0A20-52A6-4AA6-9306-CDE0DF418182}"/>
                  </a:ext>
                </a:extLst>
              </p:cNvPr>
              <p:cNvCxnSpPr/>
              <p:nvPr/>
            </p:nvCxnSpPr>
            <p:spPr>
              <a:xfrm>
                <a:off x="3732814" y="4606636"/>
                <a:ext cx="84512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Ok Bağlayıcısı 45">
                <a:extLst>
                  <a:ext uri="{FF2B5EF4-FFF2-40B4-BE49-F238E27FC236}">
                    <a16:creationId xmlns:a16="http://schemas.microsoft.com/office/drawing/2014/main" id="{E3204A6C-4BAA-4113-91C8-120774B9498D}"/>
                  </a:ext>
                </a:extLst>
              </p:cNvPr>
              <p:cNvCxnSpPr/>
              <p:nvPr/>
            </p:nvCxnSpPr>
            <p:spPr>
              <a:xfrm>
                <a:off x="5392900" y="4612077"/>
                <a:ext cx="84512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Ok Bağlayıcısı 46">
                <a:extLst>
                  <a:ext uri="{FF2B5EF4-FFF2-40B4-BE49-F238E27FC236}">
                    <a16:creationId xmlns:a16="http://schemas.microsoft.com/office/drawing/2014/main" id="{47F516D9-8B4F-4DDA-9C72-B78F149638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5849" y="4799111"/>
                <a:ext cx="0" cy="7065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Ok Bağlayıcısı 47">
                <a:extLst>
                  <a:ext uri="{FF2B5EF4-FFF2-40B4-BE49-F238E27FC236}">
                    <a16:creationId xmlns:a16="http://schemas.microsoft.com/office/drawing/2014/main" id="{F16C10EB-883A-43DB-A5F5-C92F71D0EC22}"/>
                  </a:ext>
                </a:extLst>
              </p:cNvPr>
              <p:cNvCxnSpPr/>
              <p:nvPr/>
            </p:nvCxnSpPr>
            <p:spPr>
              <a:xfrm>
                <a:off x="6590329" y="4612076"/>
                <a:ext cx="84512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Grafik 51" descr="Onay işareti düz dolguyla">
              <a:extLst>
                <a:ext uri="{FF2B5EF4-FFF2-40B4-BE49-F238E27FC236}">
                  <a16:creationId xmlns:a16="http://schemas.microsoft.com/office/drawing/2014/main" id="{61ADD1E8-1119-4119-9ABA-CC145DFF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97147" y="2338534"/>
              <a:ext cx="342899" cy="342899"/>
            </a:xfrm>
            <a:prstGeom prst="rect">
              <a:avLst/>
            </a:prstGeom>
          </p:spPr>
        </p:pic>
        <p:pic>
          <p:nvPicPr>
            <p:cNvPr id="53" name="Grafik 52" descr="Onay işareti düz dolguyla">
              <a:extLst>
                <a:ext uri="{FF2B5EF4-FFF2-40B4-BE49-F238E27FC236}">
                  <a16:creationId xmlns:a16="http://schemas.microsoft.com/office/drawing/2014/main" id="{22E454C0-A0FF-4723-8C5D-6D3DB9F8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40372" y="2386159"/>
              <a:ext cx="342899" cy="342899"/>
            </a:xfrm>
            <a:prstGeom prst="rect">
              <a:avLst/>
            </a:prstGeom>
          </p:spPr>
        </p:pic>
        <p:pic>
          <p:nvPicPr>
            <p:cNvPr id="55" name="Grafik 54" descr="Soru İşareti düz dolguyla">
              <a:extLst>
                <a:ext uri="{FF2B5EF4-FFF2-40B4-BE49-F238E27FC236}">
                  <a16:creationId xmlns:a16="http://schemas.microsoft.com/office/drawing/2014/main" id="{4E7804A7-0456-46BA-9313-19F92B30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40171" y="4310210"/>
              <a:ext cx="342900" cy="342900"/>
            </a:xfrm>
            <a:prstGeom prst="rect">
              <a:avLst/>
            </a:prstGeom>
          </p:spPr>
        </p:pic>
        <p:pic>
          <p:nvPicPr>
            <p:cNvPr id="29" name="Grafik 28" descr="Onay işareti düz dolguyla">
              <a:extLst>
                <a:ext uri="{FF2B5EF4-FFF2-40B4-BE49-F238E27FC236}">
                  <a16:creationId xmlns:a16="http://schemas.microsoft.com/office/drawing/2014/main" id="{8CBCAB17-13B9-4CCF-AAC7-356C15951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98262" y="2387729"/>
              <a:ext cx="342899" cy="342899"/>
            </a:xfrm>
            <a:prstGeom prst="rect">
              <a:avLst/>
            </a:prstGeom>
          </p:spPr>
        </p:pic>
        <p:cxnSp>
          <p:nvCxnSpPr>
            <p:cNvPr id="11" name="Düz Bağlayıcı 10">
              <a:extLst>
                <a:ext uri="{FF2B5EF4-FFF2-40B4-BE49-F238E27FC236}">
                  <a16:creationId xmlns:a16="http://schemas.microsoft.com/office/drawing/2014/main" id="{0FAC96A7-28C3-4010-9486-CC71FE80AA7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V="1">
              <a:off x="6711885" y="3727452"/>
              <a:ext cx="421066" cy="382635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Metin kutusu 38">
              <a:extLst>
                <a:ext uri="{FF2B5EF4-FFF2-40B4-BE49-F238E27FC236}">
                  <a16:creationId xmlns:a16="http://schemas.microsoft.com/office/drawing/2014/main" id="{8363D894-1734-4A4E-AF9B-0CD7AE5EBC56}"/>
                </a:ext>
              </a:extLst>
            </p:cNvPr>
            <p:cNvSpPr txBox="1"/>
            <p:nvPr/>
          </p:nvSpPr>
          <p:spPr>
            <a:xfrm>
              <a:off x="6774071" y="4040105"/>
              <a:ext cx="97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Pr-BLER </a:t>
              </a:r>
              <a:endParaRPr lang="en-US" dirty="0"/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269ABDD1-0E4F-430D-AF71-503E44EE6464}"/>
              </a:ext>
            </a:extLst>
          </p:cNvPr>
          <p:cNvGrpSpPr/>
          <p:nvPr/>
        </p:nvGrpSpPr>
        <p:grpSpPr>
          <a:xfrm>
            <a:off x="7098384" y="4119512"/>
            <a:ext cx="2950590" cy="1984459"/>
            <a:chOff x="131976" y="1404593"/>
            <a:chExt cx="3234904" cy="2191848"/>
          </a:xfrm>
        </p:grpSpPr>
        <p:grpSp>
          <p:nvGrpSpPr>
            <p:cNvPr id="41" name="Grup 40">
              <a:extLst>
                <a:ext uri="{FF2B5EF4-FFF2-40B4-BE49-F238E27FC236}">
                  <a16:creationId xmlns:a16="http://schemas.microsoft.com/office/drawing/2014/main" id="{37C210E7-6FDD-4452-8F6D-439C1DD61070}"/>
                </a:ext>
              </a:extLst>
            </p:cNvPr>
            <p:cNvGrpSpPr/>
            <p:nvPr/>
          </p:nvGrpSpPr>
          <p:grpSpPr>
            <a:xfrm>
              <a:off x="763572" y="1583703"/>
              <a:ext cx="2017336" cy="1660688"/>
              <a:chOff x="2413262" y="2507530"/>
              <a:chExt cx="2017336" cy="1660688"/>
            </a:xfrm>
          </p:grpSpPr>
          <p:sp>
            <p:nvSpPr>
              <p:cNvPr id="56" name="Dikdörtgen 55">
                <a:extLst>
                  <a:ext uri="{FF2B5EF4-FFF2-40B4-BE49-F238E27FC236}">
                    <a16:creationId xmlns:a16="http://schemas.microsoft.com/office/drawing/2014/main" id="{529F87EF-179E-4D2B-9F5B-F103C83B8CA7}"/>
                  </a:ext>
                </a:extLst>
              </p:cNvPr>
              <p:cNvSpPr/>
              <p:nvPr/>
            </p:nvSpPr>
            <p:spPr>
              <a:xfrm>
                <a:off x="2413262" y="3054285"/>
                <a:ext cx="1244338" cy="1093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Düz Ok Bağlayıcısı 56">
                <a:extLst>
                  <a:ext uri="{FF2B5EF4-FFF2-40B4-BE49-F238E27FC236}">
                    <a16:creationId xmlns:a16="http://schemas.microsoft.com/office/drawing/2014/main" id="{B25D349E-25C6-42A1-B0CD-AA3270DB51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4260" y="2507530"/>
                <a:ext cx="0" cy="16606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Düz Ok Bağlayıcısı 57">
                <a:extLst>
                  <a:ext uri="{FF2B5EF4-FFF2-40B4-BE49-F238E27FC236}">
                    <a16:creationId xmlns:a16="http://schemas.microsoft.com/office/drawing/2014/main" id="{A581FF37-390D-4C9F-B28B-614D7B487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2689" y="4166647"/>
                <a:ext cx="200790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EB00D0C-3275-4D59-9301-A310A5FFE739}"/>
                </a:ext>
              </a:extLst>
            </p:cNvPr>
            <p:cNvSpPr txBox="1"/>
            <p:nvPr/>
          </p:nvSpPr>
          <p:spPr>
            <a:xfrm>
              <a:off x="131976" y="1404593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</a:rPr>
                <a:t>BLER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DBEFFC93-CA8B-41B0-9C2A-8721276998B8}"/>
                </a:ext>
              </a:extLst>
            </p:cNvPr>
            <p:cNvSpPr txBox="1"/>
            <p:nvPr/>
          </p:nvSpPr>
          <p:spPr>
            <a:xfrm>
              <a:off x="2358271" y="3216112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</a:rPr>
                <a:t>Pr (dBm)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EA44EF1-43DA-4ED3-B98E-BE7F80F99ED1}"/>
                </a:ext>
              </a:extLst>
            </p:cNvPr>
            <p:cNvSpPr txBox="1"/>
            <p:nvPr/>
          </p:nvSpPr>
          <p:spPr>
            <a:xfrm>
              <a:off x="1737676" y="3227109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</a:rPr>
                <a:t>-98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Metin kutusu 50">
              <a:extLst>
                <a:ext uri="{FF2B5EF4-FFF2-40B4-BE49-F238E27FC236}">
                  <a16:creationId xmlns:a16="http://schemas.microsoft.com/office/drawing/2014/main" id="{8E623D72-F9A4-4A98-9CB3-E764D0CFB0D0}"/>
                </a:ext>
              </a:extLst>
            </p:cNvPr>
            <p:cNvSpPr txBox="1"/>
            <p:nvPr/>
          </p:nvSpPr>
          <p:spPr>
            <a:xfrm>
              <a:off x="476055" y="19466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35AE603F-5D54-4FD0-B756-6F20F11D512B}"/>
                </a:ext>
              </a:extLst>
            </p:cNvPr>
            <p:cNvSpPr txBox="1"/>
            <p:nvPr/>
          </p:nvSpPr>
          <p:spPr>
            <a:xfrm>
              <a:off x="487053" y="30134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E17FD27A-529A-4A1D-946C-8E5745696725}"/>
              </a:ext>
            </a:extLst>
          </p:cNvPr>
          <p:cNvSpPr txBox="1"/>
          <p:nvPr/>
        </p:nvSpPr>
        <p:spPr>
          <a:xfrm>
            <a:off x="0" y="5967168"/>
            <a:ext cx="42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Device: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Pycom FiPy 1.0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Receiver Sensitivity=-98 dBm</a:t>
            </a:r>
          </a:p>
        </p:txBody>
      </p:sp>
    </p:spTree>
    <p:extLst>
      <p:ext uri="{BB962C8B-B14F-4D97-AF65-F5344CB8AC3E}">
        <p14:creationId xmlns:p14="http://schemas.microsoft.com/office/powerpoint/2010/main" val="22505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09B04165-A5EF-470B-8E15-FE851E133B9F}"/>
              </a:ext>
            </a:extLst>
          </p:cNvPr>
          <p:cNvGrpSpPr/>
          <p:nvPr/>
        </p:nvGrpSpPr>
        <p:grpSpPr>
          <a:xfrm>
            <a:off x="2704710" y="1083769"/>
            <a:ext cx="7042605" cy="4735199"/>
            <a:chOff x="2553881" y="1357146"/>
            <a:chExt cx="7042605" cy="4735199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339CBF58-F1F9-4830-8B7F-E8BD26420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3881" y="1357146"/>
              <a:ext cx="7042605" cy="4735199"/>
            </a:xfrm>
            <a:prstGeom prst="rect">
              <a:avLst/>
            </a:prstGeom>
          </p:spPr>
        </p:pic>
        <p:sp>
          <p:nvSpPr>
            <p:cNvPr id="11" name="Dikdörtgen 10">
              <a:extLst>
                <a:ext uri="{FF2B5EF4-FFF2-40B4-BE49-F238E27FC236}">
                  <a16:creationId xmlns:a16="http://schemas.microsoft.com/office/drawing/2014/main" id="{4C40A833-2EF0-4EF3-AE7A-2B976706FF96}"/>
                </a:ext>
              </a:extLst>
            </p:cNvPr>
            <p:cNvSpPr/>
            <p:nvPr/>
          </p:nvSpPr>
          <p:spPr>
            <a:xfrm>
              <a:off x="6909848" y="2573517"/>
              <a:ext cx="1112363" cy="1121790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kdörtgen 28">
              <a:extLst>
                <a:ext uri="{FF2B5EF4-FFF2-40B4-BE49-F238E27FC236}">
                  <a16:creationId xmlns:a16="http://schemas.microsoft.com/office/drawing/2014/main" id="{6E5B3283-A97A-497B-860E-E7B6CAD0CC8C}"/>
                </a:ext>
              </a:extLst>
            </p:cNvPr>
            <p:cNvSpPr/>
            <p:nvPr/>
          </p:nvSpPr>
          <p:spPr>
            <a:xfrm>
              <a:off x="6901992" y="1387311"/>
              <a:ext cx="1112363" cy="1139073"/>
            </a:xfrm>
            <a:prstGeom prst="rect">
              <a:avLst/>
            </a:prstGeom>
            <a:noFill/>
            <a:ln w="28575">
              <a:solidFill>
                <a:srgbClr val="F52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>
              <a:extLst>
                <a:ext uri="{FF2B5EF4-FFF2-40B4-BE49-F238E27FC236}">
                  <a16:creationId xmlns:a16="http://schemas.microsoft.com/office/drawing/2014/main" id="{23090FCE-9B09-4B08-AD7D-9781966DF150}"/>
                </a:ext>
              </a:extLst>
            </p:cNvPr>
            <p:cNvSpPr/>
            <p:nvPr/>
          </p:nvSpPr>
          <p:spPr>
            <a:xfrm>
              <a:off x="6912987" y="3764436"/>
              <a:ext cx="1112363" cy="1118649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DAD0423E-93D9-4AA3-90B9-8F21805559BA}"/>
                </a:ext>
              </a:extLst>
            </p:cNvPr>
            <p:cNvSpPr/>
            <p:nvPr/>
          </p:nvSpPr>
          <p:spPr>
            <a:xfrm>
              <a:off x="6914557" y="4925506"/>
              <a:ext cx="1112363" cy="1150070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>
              <a:extLst>
                <a:ext uri="{FF2B5EF4-FFF2-40B4-BE49-F238E27FC236}">
                  <a16:creationId xmlns:a16="http://schemas.microsoft.com/office/drawing/2014/main" id="{C5F144D9-884B-49A2-ACE4-24640B132B24}"/>
                </a:ext>
              </a:extLst>
            </p:cNvPr>
            <p:cNvSpPr/>
            <p:nvPr/>
          </p:nvSpPr>
          <p:spPr>
            <a:xfrm>
              <a:off x="9285402" y="2743199"/>
              <a:ext cx="282804" cy="3110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57988DA0-4EF7-40FF-BEC6-2D7745DF7B2A}"/>
                </a:ext>
              </a:extLst>
            </p:cNvPr>
            <p:cNvSpPr/>
            <p:nvPr/>
          </p:nvSpPr>
          <p:spPr>
            <a:xfrm>
              <a:off x="9296400" y="5365422"/>
              <a:ext cx="282804" cy="3110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F9553473-24EA-4052-9AAA-F73EB84BDA7A}"/>
                </a:ext>
              </a:extLst>
            </p:cNvPr>
            <p:cNvSpPr/>
            <p:nvPr/>
          </p:nvSpPr>
          <p:spPr>
            <a:xfrm>
              <a:off x="3736157" y="1379452"/>
              <a:ext cx="760429" cy="1139073"/>
            </a:xfrm>
            <a:prstGeom prst="rect">
              <a:avLst/>
            </a:prstGeom>
            <a:noFill/>
            <a:ln w="28575">
              <a:solidFill>
                <a:srgbClr val="F52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>
              <a:extLst>
                <a:ext uri="{FF2B5EF4-FFF2-40B4-BE49-F238E27FC236}">
                  <a16:creationId xmlns:a16="http://schemas.microsoft.com/office/drawing/2014/main" id="{F8833F4C-A6CB-450C-B49E-1F3DB7D22A5F}"/>
                </a:ext>
              </a:extLst>
            </p:cNvPr>
            <p:cNvSpPr/>
            <p:nvPr/>
          </p:nvSpPr>
          <p:spPr>
            <a:xfrm>
              <a:off x="3728302" y="2578227"/>
              <a:ext cx="760429" cy="1139073"/>
            </a:xfrm>
            <a:prstGeom prst="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kdörtgen 35">
              <a:extLst>
                <a:ext uri="{FF2B5EF4-FFF2-40B4-BE49-F238E27FC236}">
                  <a16:creationId xmlns:a16="http://schemas.microsoft.com/office/drawing/2014/main" id="{1DF95FBF-43D6-4732-8F1D-EFE8C1CABB76}"/>
                </a:ext>
              </a:extLst>
            </p:cNvPr>
            <p:cNvSpPr/>
            <p:nvPr/>
          </p:nvSpPr>
          <p:spPr>
            <a:xfrm>
              <a:off x="3729873" y="3767575"/>
              <a:ext cx="760429" cy="1139073"/>
            </a:xfrm>
            <a:prstGeom prst="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8FC5F5CB-5C81-46D5-B6B3-F9A27CBED77A}"/>
                </a:ext>
              </a:extLst>
            </p:cNvPr>
            <p:cNvSpPr/>
            <p:nvPr/>
          </p:nvSpPr>
          <p:spPr>
            <a:xfrm>
              <a:off x="3731444" y="4947497"/>
              <a:ext cx="760429" cy="1139073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E1FEA95-7D7F-412B-A3D9-9C248E80CA43}"/>
              </a:ext>
            </a:extLst>
          </p:cNvPr>
          <p:cNvSpPr txBox="1"/>
          <p:nvPr/>
        </p:nvSpPr>
        <p:spPr>
          <a:xfrm>
            <a:off x="8316980" y="6042582"/>
            <a:ext cx="42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Device: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Pycom FiPy 1.0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Receiver Sensitivity=-98 dBm</a:t>
            </a:r>
          </a:p>
        </p:txBody>
      </p:sp>
    </p:spTree>
    <p:extLst>
      <p:ext uri="{BB962C8B-B14F-4D97-AF65-F5344CB8AC3E}">
        <p14:creationId xmlns:p14="http://schemas.microsoft.com/office/powerpoint/2010/main" val="246583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E1FEA95-7D7F-412B-A3D9-9C248E80CA43}"/>
              </a:ext>
            </a:extLst>
          </p:cNvPr>
          <p:cNvSpPr txBox="1"/>
          <p:nvPr/>
        </p:nvSpPr>
        <p:spPr>
          <a:xfrm>
            <a:off x="8316980" y="6042582"/>
            <a:ext cx="424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Device: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Pycom FiPy 1.0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Receiver Sensitivity=-98 dBm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E7D92BD-C0F1-4FE5-BF43-2ECCD6CF2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876" y="1239352"/>
            <a:ext cx="3341484" cy="168510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B30A545-0B77-4728-8EC7-F59E3B899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487" y="1240213"/>
            <a:ext cx="7039484" cy="4736381"/>
          </a:xfrm>
          <a:prstGeom prst="rect">
            <a:avLst/>
          </a:prstGeom>
        </p:spPr>
      </p:pic>
      <p:sp>
        <p:nvSpPr>
          <p:cNvPr id="23" name="Dikdörtgen 22">
            <a:extLst>
              <a:ext uri="{FF2B5EF4-FFF2-40B4-BE49-F238E27FC236}">
                <a16:creationId xmlns:a16="http://schemas.microsoft.com/office/drawing/2014/main" id="{191F0C54-8682-452D-B5EB-C6807BA98B08}"/>
              </a:ext>
            </a:extLst>
          </p:cNvPr>
          <p:cNvSpPr/>
          <p:nvPr/>
        </p:nvSpPr>
        <p:spPr>
          <a:xfrm>
            <a:off x="5429837" y="2450970"/>
            <a:ext cx="1112363" cy="112179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35D47CB7-5398-4307-BCD7-5F80534544F5}"/>
              </a:ext>
            </a:extLst>
          </p:cNvPr>
          <p:cNvSpPr/>
          <p:nvPr/>
        </p:nvSpPr>
        <p:spPr>
          <a:xfrm>
            <a:off x="5421981" y="1264764"/>
            <a:ext cx="1112363" cy="1139073"/>
          </a:xfrm>
          <a:prstGeom prst="rect">
            <a:avLst/>
          </a:prstGeom>
          <a:noFill/>
          <a:ln w="28575">
            <a:solidFill>
              <a:srgbClr val="F52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57B413B9-32A0-4A8C-A331-01E31263560E}"/>
              </a:ext>
            </a:extLst>
          </p:cNvPr>
          <p:cNvSpPr/>
          <p:nvPr/>
        </p:nvSpPr>
        <p:spPr>
          <a:xfrm>
            <a:off x="5432976" y="3641889"/>
            <a:ext cx="1112363" cy="111864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5FE37746-4510-4F2B-8CF4-BA2D8FA586C4}"/>
              </a:ext>
            </a:extLst>
          </p:cNvPr>
          <p:cNvSpPr/>
          <p:nvPr/>
        </p:nvSpPr>
        <p:spPr>
          <a:xfrm>
            <a:off x="5434546" y="4802959"/>
            <a:ext cx="1112363" cy="115007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8A416BB5-61B4-4BE1-86EF-538BAA3FBA08}"/>
              </a:ext>
            </a:extLst>
          </p:cNvPr>
          <p:cNvSpPr/>
          <p:nvPr/>
        </p:nvSpPr>
        <p:spPr>
          <a:xfrm>
            <a:off x="7805391" y="2620652"/>
            <a:ext cx="282804" cy="311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198C0B7-6025-44F2-B7FC-09726ECB7294}"/>
              </a:ext>
            </a:extLst>
          </p:cNvPr>
          <p:cNvSpPr/>
          <p:nvPr/>
        </p:nvSpPr>
        <p:spPr>
          <a:xfrm>
            <a:off x="7816389" y="5242875"/>
            <a:ext cx="282804" cy="311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A97E40F8-EA5B-4574-8EA4-F06AC2DD860B}"/>
              </a:ext>
            </a:extLst>
          </p:cNvPr>
          <p:cNvSpPr/>
          <p:nvPr/>
        </p:nvSpPr>
        <p:spPr>
          <a:xfrm>
            <a:off x="2256146" y="1256905"/>
            <a:ext cx="760429" cy="1139073"/>
          </a:xfrm>
          <a:prstGeom prst="rect">
            <a:avLst/>
          </a:prstGeom>
          <a:noFill/>
          <a:ln w="28575">
            <a:solidFill>
              <a:srgbClr val="F52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01AB0F56-8764-4489-81E2-72A57C049AB0}"/>
              </a:ext>
            </a:extLst>
          </p:cNvPr>
          <p:cNvSpPr/>
          <p:nvPr/>
        </p:nvSpPr>
        <p:spPr>
          <a:xfrm>
            <a:off x="2248291" y="2455680"/>
            <a:ext cx="760429" cy="113907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48795531-8415-4219-BD2F-7EC6D9561273}"/>
              </a:ext>
            </a:extLst>
          </p:cNvPr>
          <p:cNvSpPr/>
          <p:nvPr/>
        </p:nvSpPr>
        <p:spPr>
          <a:xfrm>
            <a:off x="2249862" y="3645028"/>
            <a:ext cx="760429" cy="113907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B992A0A-890A-4CFB-97F0-6F213EE9E584}"/>
              </a:ext>
            </a:extLst>
          </p:cNvPr>
          <p:cNvSpPr/>
          <p:nvPr/>
        </p:nvSpPr>
        <p:spPr>
          <a:xfrm>
            <a:off x="2251433" y="4824950"/>
            <a:ext cx="760429" cy="113907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1DA718AD-82A5-4705-93ED-6A75D47A01FA}"/>
              </a:ext>
            </a:extLst>
          </p:cNvPr>
          <p:cNvSpPr/>
          <p:nvPr/>
        </p:nvSpPr>
        <p:spPr>
          <a:xfrm>
            <a:off x="7816387" y="1434445"/>
            <a:ext cx="282804" cy="311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6FF97E3-0C8F-4E98-8A06-E29D35CD638C}"/>
              </a:ext>
            </a:extLst>
          </p:cNvPr>
          <p:cNvSpPr/>
          <p:nvPr/>
        </p:nvSpPr>
        <p:spPr>
          <a:xfrm>
            <a:off x="7816391" y="3781721"/>
            <a:ext cx="282804" cy="311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58D0DE30-2C03-469A-ACAB-BEEA9F5BD1CB}"/>
              </a:ext>
            </a:extLst>
          </p:cNvPr>
          <p:cNvSpPr/>
          <p:nvPr/>
        </p:nvSpPr>
        <p:spPr>
          <a:xfrm>
            <a:off x="7816388" y="4102232"/>
            <a:ext cx="282804" cy="311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155997F4-11A2-4820-AD93-6D8814B4E13E}"/>
              </a:ext>
            </a:extLst>
          </p:cNvPr>
          <p:cNvSpPr/>
          <p:nvPr/>
        </p:nvSpPr>
        <p:spPr>
          <a:xfrm>
            <a:off x="8710367" y="2554663"/>
            <a:ext cx="179109" cy="103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A5D178B-A837-41AC-8C00-EF06FCC0787E}"/>
              </a:ext>
            </a:extLst>
          </p:cNvPr>
          <p:cNvCxnSpPr/>
          <p:nvPr/>
        </p:nvCxnSpPr>
        <p:spPr>
          <a:xfrm>
            <a:off x="9228841" y="2677213"/>
            <a:ext cx="4619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4E74CD3-3C27-458F-90DC-90811640A3A1}"/>
              </a:ext>
            </a:extLst>
          </p:cNvPr>
          <p:cNvSpPr txBox="1"/>
          <p:nvPr/>
        </p:nvSpPr>
        <p:spPr>
          <a:xfrm>
            <a:off x="9087439" y="3242822"/>
            <a:ext cx="1973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=40m</a:t>
            </a:r>
            <a:r>
              <a:rPr lang="tr-T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-127.41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γ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2.08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3.57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6DFD5615-A1A9-4F47-BC2F-684765120AC8}"/>
              </a:ext>
            </a:extLst>
          </p:cNvPr>
          <p:cNvSpPr txBox="1"/>
          <p:nvPr/>
        </p:nvSpPr>
        <p:spPr>
          <a:xfrm>
            <a:off x="225760" y="6284702"/>
            <a:ext cx="55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</a:t>
            </a:r>
            <a:r>
              <a:rPr lang="tr-TR" b="1" dirty="0"/>
              <a:t>Do LoRa </a:t>
            </a:r>
            <a:r>
              <a:rPr lang="en-US" b="1" dirty="0"/>
              <a:t>Low-Power</a:t>
            </a:r>
            <a:r>
              <a:rPr lang="tr-TR" b="1" dirty="0"/>
              <a:t> Wide-Area Networks Scale?</a:t>
            </a:r>
            <a:r>
              <a:rPr lang="en-US" b="1" dirty="0"/>
              <a:t>, 2016]</a:t>
            </a:r>
          </a:p>
        </p:txBody>
      </p:sp>
      <p:sp>
        <p:nvSpPr>
          <p:cNvPr id="47" name="Sol Ayraç 46">
            <a:extLst>
              <a:ext uri="{FF2B5EF4-FFF2-40B4-BE49-F238E27FC236}">
                <a16:creationId xmlns:a16="http://schemas.microsoft.com/office/drawing/2014/main" id="{0FE60B39-874F-40CE-8770-3DDD207E2415}"/>
              </a:ext>
            </a:extLst>
          </p:cNvPr>
          <p:cNvSpPr/>
          <p:nvPr/>
        </p:nvSpPr>
        <p:spPr>
          <a:xfrm rot="16200000">
            <a:off x="9785025" y="3487918"/>
            <a:ext cx="650450" cy="2196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9ABCB1C7-2779-47A0-AF9C-79ABBF2B714A}"/>
              </a:ext>
            </a:extLst>
          </p:cNvPr>
          <p:cNvSpPr txBox="1"/>
          <p:nvPr/>
        </p:nvSpPr>
        <p:spPr>
          <a:xfrm>
            <a:off x="9596486" y="4901940"/>
            <a:ext cx="12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Buit</a:t>
            </a:r>
            <a:r>
              <a:rPr lang="en-US" dirty="0"/>
              <a:t> up env</a:t>
            </a:r>
          </a:p>
        </p:txBody>
      </p:sp>
      <p:pic>
        <p:nvPicPr>
          <p:cNvPr id="18" name="Grafik 17" descr="Soru İşareti düz dolguyla">
            <a:extLst>
              <a:ext uri="{FF2B5EF4-FFF2-40B4-BE49-F238E27FC236}">
                <a16:creationId xmlns:a16="http://schemas.microsoft.com/office/drawing/2014/main" id="{6B9B1816-8A4D-4791-8BF3-BB84342513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7982" y="3424286"/>
            <a:ext cx="789495" cy="7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559" y="1072135"/>
            <a:ext cx="6685370" cy="3984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What’s new?</a:t>
            </a:r>
          </a:p>
        </p:txBody>
      </p:sp>
      <p:sp>
        <p:nvSpPr>
          <p:cNvPr id="50" name="Flowchart: Connector 9">
            <a:extLst>
              <a:ext uri="{FF2B5EF4-FFF2-40B4-BE49-F238E27FC236}">
                <a16:creationId xmlns:a16="http://schemas.microsoft.com/office/drawing/2014/main" id="{BF0904DF-B3E6-44AC-9715-F2317C65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0" y="2055427"/>
            <a:ext cx="842217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59" name="Flowchart: Connector 9">
            <a:extLst>
              <a:ext uri="{FF2B5EF4-FFF2-40B4-BE49-F238E27FC236}">
                <a16:creationId xmlns:a16="http://schemas.microsoft.com/office/drawing/2014/main" id="{9DF6EC7D-2708-45A2-9519-C6277500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430" y="2065544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MA2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60" name="Flowchart: Connector 9">
            <a:extLst>
              <a:ext uri="{FF2B5EF4-FFF2-40B4-BE49-F238E27FC236}">
                <a16:creationId xmlns:a16="http://schemas.microsoft.com/office/drawing/2014/main" id="{069A0458-8517-4630-973D-F67638E4D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667" y="2062269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MA3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61" name="Flowchart: Connector 9">
            <a:extLst>
              <a:ext uri="{FF2B5EF4-FFF2-40B4-BE49-F238E27FC236}">
                <a16:creationId xmlns:a16="http://schemas.microsoft.com/office/drawing/2014/main" id="{00B3B89A-8F2D-4D0C-BEDA-D5BCE83B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175" y="2062268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MA4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62" name="Flowchart: Connector 9">
            <a:extLst>
              <a:ext uri="{FF2B5EF4-FFF2-40B4-BE49-F238E27FC236}">
                <a16:creationId xmlns:a16="http://schemas.microsoft.com/office/drawing/2014/main" id="{8061D8F4-2762-4BEF-9788-B4452B31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034" y="2096231"/>
            <a:ext cx="1031358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MB120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cxnSp>
        <p:nvCxnSpPr>
          <p:cNvPr id="63" name="Connettore 2 2">
            <a:extLst>
              <a:ext uri="{FF2B5EF4-FFF2-40B4-BE49-F238E27FC236}">
                <a16:creationId xmlns:a16="http://schemas.microsoft.com/office/drawing/2014/main" id="{0B87ABDB-4245-4B63-A4A8-7E2374238CC2}"/>
              </a:ext>
            </a:extLst>
          </p:cNvPr>
          <p:cNvCxnSpPr>
            <a:cxnSpLocks/>
          </p:cNvCxnSpPr>
          <p:nvPr/>
        </p:nvCxnSpPr>
        <p:spPr>
          <a:xfrm>
            <a:off x="4557937" y="1898731"/>
            <a:ext cx="152293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23">
            <a:extLst>
              <a:ext uri="{FF2B5EF4-FFF2-40B4-BE49-F238E27FC236}">
                <a16:creationId xmlns:a16="http://schemas.microsoft.com/office/drawing/2014/main" id="{9FA56026-06EA-4AE7-9A15-45E9AB77B5CC}"/>
              </a:ext>
            </a:extLst>
          </p:cNvPr>
          <p:cNvSpPr txBox="1"/>
          <p:nvPr/>
        </p:nvSpPr>
        <p:spPr>
          <a:xfrm>
            <a:off x="5009669" y="157223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250 m</a:t>
            </a:r>
          </a:p>
        </p:txBody>
      </p:sp>
      <p:sp>
        <p:nvSpPr>
          <p:cNvPr id="65" name="CasellaDiTesto 30">
            <a:extLst>
              <a:ext uri="{FF2B5EF4-FFF2-40B4-BE49-F238E27FC236}">
                <a16:creationId xmlns:a16="http://schemas.microsoft.com/office/drawing/2014/main" id="{CE49AAC6-1C8A-4986-B8BD-117E554C5056}"/>
              </a:ext>
            </a:extLst>
          </p:cNvPr>
          <p:cNvSpPr txBox="1"/>
          <p:nvPr/>
        </p:nvSpPr>
        <p:spPr>
          <a:xfrm>
            <a:off x="3540036" y="221209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S12</a:t>
            </a:r>
          </a:p>
        </p:txBody>
      </p:sp>
      <p:sp>
        <p:nvSpPr>
          <p:cNvPr id="66" name="CasellaDiTesto 32">
            <a:extLst>
              <a:ext uri="{FF2B5EF4-FFF2-40B4-BE49-F238E27FC236}">
                <a16:creationId xmlns:a16="http://schemas.microsoft.com/office/drawing/2014/main" id="{8192D731-5DBC-47FA-971C-922E4E7E76D8}"/>
              </a:ext>
            </a:extLst>
          </p:cNvPr>
          <p:cNvSpPr txBox="1"/>
          <p:nvPr/>
        </p:nvSpPr>
        <p:spPr>
          <a:xfrm>
            <a:off x="5090252" y="223742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S23</a:t>
            </a:r>
          </a:p>
        </p:txBody>
      </p:sp>
      <p:sp>
        <p:nvSpPr>
          <p:cNvPr id="67" name="CasellaDiTesto 33">
            <a:extLst>
              <a:ext uri="{FF2B5EF4-FFF2-40B4-BE49-F238E27FC236}">
                <a16:creationId xmlns:a16="http://schemas.microsoft.com/office/drawing/2014/main" id="{9DF69666-E7ED-4546-B4EF-0C893C1C3BD1}"/>
              </a:ext>
            </a:extLst>
          </p:cNvPr>
          <p:cNvSpPr txBox="1"/>
          <p:nvPr/>
        </p:nvSpPr>
        <p:spPr>
          <a:xfrm>
            <a:off x="6660096" y="223342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S34</a:t>
            </a:r>
          </a:p>
        </p:txBody>
      </p:sp>
      <p:sp>
        <p:nvSpPr>
          <p:cNvPr id="68" name="CasellaDiTesto 34">
            <a:extLst>
              <a:ext uri="{FF2B5EF4-FFF2-40B4-BE49-F238E27FC236}">
                <a16:creationId xmlns:a16="http://schemas.microsoft.com/office/drawing/2014/main" id="{B4E26A33-9504-4540-9DD4-CABD520FC885}"/>
              </a:ext>
            </a:extLst>
          </p:cNvPr>
          <p:cNvSpPr txBox="1"/>
          <p:nvPr/>
        </p:nvSpPr>
        <p:spPr>
          <a:xfrm>
            <a:off x="8137699" y="221102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S45</a:t>
            </a:r>
          </a:p>
        </p:txBody>
      </p:sp>
      <p:sp>
        <p:nvSpPr>
          <p:cNvPr id="69" name="CasellaDiTesto 37">
            <a:extLst>
              <a:ext uri="{FF2B5EF4-FFF2-40B4-BE49-F238E27FC236}">
                <a16:creationId xmlns:a16="http://schemas.microsoft.com/office/drawing/2014/main" id="{B944E964-FD3A-4BFA-8703-C8325C56C4F9}"/>
              </a:ext>
            </a:extLst>
          </p:cNvPr>
          <p:cNvSpPr txBox="1"/>
          <p:nvPr/>
        </p:nvSpPr>
        <p:spPr>
          <a:xfrm>
            <a:off x="8578483" y="2165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70" name="CasellaDiTesto 38">
            <a:extLst>
              <a:ext uri="{FF2B5EF4-FFF2-40B4-BE49-F238E27FC236}">
                <a16:creationId xmlns:a16="http://schemas.microsoft.com/office/drawing/2014/main" id="{F6FBB12B-6E03-479D-AB9C-FDEB34333A5A}"/>
              </a:ext>
            </a:extLst>
          </p:cNvPr>
          <p:cNvSpPr txBox="1"/>
          <p:nvPr/>
        </p:nvSpPr>
        <p:spPr>
          <a:xfrm>
            <a:off x="8874860" y="221775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S119120</a:t>
            </a:r>
          </a:p>
        </p:txBody>
      </p:sp>
      <p:grpSp>
        <p:nvGrpSpPr>
          <p:cNvPr id="71" name="Gruppo 1">
            <a:extLst>
              <a:ext uri="{FF2B5EF4-FFF2-40B4-BE49-F238E27FC236}">
                <a16:creationId xmlns:a16="http://schemas.microsoft.com/office/drawing/2014/main" id="{006FE2F9-B089-413B-8297-64C8711802C9}"/>
              </a:ext>
            </a:extLst>
          </p:cNvPr>
          <p:cNvGrpSpPr/>
          <p:nvPr/>
        </p:nvGrpSpPr>
        <p:grpSpPr>
          <a:xfrm>
            <a:off x="1618424" y="4422927"/>
            <a:ext cx="1331317" cy="1022820"/>
            <a:chOff x="3229066" y="3455320"/>
            <a:chExt cx="1331317" cy="1022820"/>
          </a:xfrm>
        </p:grpSpPr>
        <p:sp>
          <p:nvSpPr>
            <p:cNvPr id="72" name="Flowchart: Connector 9">
              <a:extLst>
                <a:ext uri="{FF2B5EF4-FFF2-40B4-BE49-F238E27FC236}">
                  <a16:creationId xmlns:a16="http://schemas.microsoft.com/office/drawing/2014/main" id="{AB41E043-CA99-46E5-B6C6-7C770434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3" name="Flowchart: Connector 9">
              <a:extLst>
                <a:ext uri="{FF2B5EF4-FFF2-40B4-BE49-F238E27FC236}">
                  <a16:creationId xmlns:a16="http://schemas.microsoft.com/office/drawing/2014/main" id="{D7B4376C-DA9B-4BB7-8AD1-83145449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4" name="Flowchart: Connector 9">
              <a:extLst>
                <a:ext uri="{FF2B5EF4-FFF2-40B4-BE49-F238E27FC236}">
                  <a16:creationId xmlns:a16="http://schemas.microsoft.com/office/drawing/2014/main" id="{EBFB80B5-4800-4132-805A-9A742B592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5" name="Flowchart: Connector 9">
              <a:extLst>
                <a:ext uri="{FF2B5EF4-FFF2-40B4-BE49-F238E27FC236}">
                  <a16:creationId xmlns:a16="http://schemas.microsoft.com/office/drawing/2014/main" id="{D460CD6D-ED28-4972-8172-270DF9E3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6" name="CasellaDiTesto 36">
              <a:extLst>
                <a:ext uri="{FF2B5EF4-FFF2-40B4-BE49-F238E27FC236}">
                  <a16:creationId xmlns:a16="http://schemas.microsoft.com/office/drawing/2014/main" id="{F5A2BAEF-5D3E-41DC-BF74-67C3A0A55144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77" name="CasellaDiTesto 42">
              <a:extLst>
                <a:ext uri="{FF2B5EF4-FFF2-40B4-BE49-F238E27FC236}">
                  <a16:creationId xmlns:a16="http://schemas.microsoft.com/office/drawing/2014/main" id="{AE2A35BA-1D03-4A64-9CF4-23D26E681E60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</p:grpSp>
      <p:sp>
        <p:nvSpPr>
          <p:cNvPr id="79" name="CasellaDiTesto 39">
            <a:extLst>
              <a:ext uri="{FF2B5EF4-FFF2-40B4-BE49-F238E27FC236}">
                <a16:creationId xmlns:a16="http://schemas.microsoft.com/office/drawing/2014/main" id="{8CAE9334-A7DC-4F59-8521-AFFEE61E9DF7}"/>
              </a:ext>
            </a:extLst>
          </p:cNvPr>
          <p:cNvSpPr txBox="1"/>
          <p:nvPr/>
        </p:nvSpPr>
        <p:spPr>
          <a:xfrm>
            <a:off x="2520270" y="171212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First Station</a:t>
            </a:r>
          </a:p>
        </p:txBody>
      </p:sp>
      <p:cxnSp>
        <p:nvCxnSpPr>
          <p:cNvPr id="80" name="Connettore 2 40">
            <a:extLst>
              <a:ext uri="{FF2B5EF4-FFF2-40B4-BE49-F238E27FC236}">
                <a16:creationId xmlns:a16="http://schemas.microsoft.com/office/drawing/2014/main" id="{F775A8CB-8F2A-475D-ABCB-79B8B34ADB16}"/>
              </a:ext>
            </a:extLst>
          </p:cNvPr>
          <p:cNvCxnSpPr>
            <a:cxnSpLocks/>
          </p:cNvCxnSpPr>
          <p:nvPr/>
        </p:nvCxnSpPr>
        <p:spPr>
          <a:xfrm flipV="1">
            <a:off x="1618424" y="5259200"/>
            <a:ext cx="1384596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43">
            <a:extLst>
              <a:ext uri="{FF2B5EF4-FFF2-40B4-BE49-F238E27FC236}">
                <a16:creationId xmlns:a16="http://schemas.microsoft.com/office/drawing/2014/main" id="{7D516DCF-2269-40B2-95A7-E624CCF9C8B9}"/>
              </a:ext>
            </a:extLst>
          </p:cNvPr>
          <p:cNvSpPr txBox="1"/>
          <p:nvPr/>
        </p:nvSpPr>
        <p:spPr>
          <a:xfrm>
            <a:off x="2056667" y="52150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</a:t>
            </a:r>
          </a:p>
        </p:txBody>
      </p:sp>
      <p:sp>
        <p:nvSpPr>
          <p:cNvPr id="82" name="CasellaDiTesto 53">
            <a:extLst>
              <a:ext uri="{FF2B5EF4-FFF2-40B4-BE49-F238E27FC236}">
                <a16:creationId xmlns:a16="http://schemas.microsoft.com/office/drawing/2014/main" id="{3C7DB29C-AF32-41A8-A282-FCD4067A215B}"/>
              </a:ext>
            </a:extLst>
          </p:cNvPr>
          <p:cNvSpPr txBox="1"/>
          <p:nvPr/>
        </p:nvSpPr>
        <p:spPr>
          <a:xfrm>
            <a:off x="9758821" y="170685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Last Station</a:t>
            </a:r>
          </a:p>
        </p:txBody>
      </p:sp>
      <p:cxnSp>
        <p:nvCxnSpPr>
          <p:cNvPr id="84" name="Connettore 2 40">
            <a:extLst>
              <a:ext uri="{FF2B5EF4-FFF2-40B4-BE49-F238E27FC236}">
                <a16:creationId xmlns:a16="http://schemas.microsoft.com/office/drawing/2014/main" id="{61C433FB-0929-476A-9912-F53EE314D089}"/>
              </a:ext>
            </a:extLst>
          </p:cNvPr>
          <p:cNvCxnSpPr>
            <a:cxnSpLocks/>
          </p:cNvCxnSpPr>
          <p:nvPr/>
        </p:nvCxnSpPr>
        <p:spPr>
          <a:xfrm flipV="1">
            <a:off x="488778" y="6212879"/>
            <a:ext cx="1384596" cy="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81690608-96EA-4BB2-93B9-D5DEF60F6A8A}"/>
              </a:ext>
            </a:extLst>
          </p:cNvPr>
          <p:cNvSpPr txBox="1"/>
          <p:nvPr/>
        </p:nvSpPr>
        <p:spPr>
          <a:xfrm>
            <a:off x="263949" y="6278252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V=Speed of the train</a:t>
            </a:r>
            <a:endParaRPr lang="en-US" dirty="0"/>
          </a:p>
        </p:txBody>
      </p:sp>
      <p:sp>
        <p:nvSpPr>
          <p:cNvPr id="86" name="Ok: Aşağı Bükülü 85">
            <a:extLst>
              <a:ext uri="{FF2B5EF4-FFF2-40B4-BE49-F238E27FC236}">
                <a16:creationId xmlns:a16="http://schemas.microsoft.com/office/drawing/2014/main" id="{6114A0B1-FB01-4822-9F7B-77F44488D08A}"/>
              </a:ext>
            </a:extLst>
          </p:cNvPr>
          <p:cNvSpPr/>
          <p:nvPr/>
        </p:nvSpPr>
        <p:spPr>
          <a:xfrm>
            <a:off x="3346515" y="4402317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lowchart: Connector 9">
            <a:extLst>
              <a:ext uri="{FF2B5EF4-FFF2-40B4-BE49-F238E27FC236}">
                <a16:creationId xmlns:a16="http://schemas.microsoft.com/office/drawing/2014/main" id="{A860A4B3-834B-49CB-A937-F93E85DA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014" y="4775813"/>
            <a:ext cx="404774" cy="40113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05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V1</a:t>
            </a:r>
            <a:endParaRPr lang="it-IT" sz="80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89" name="Flowchart: Connector 9">
            <a:extLst>
              <a:ext uri="{FF2B5EF4-FFF2-40B4-BE49-F238E27FC236}">
                <a16:creationId xmlns:a16="http://schemas.microsoft.com/office/drawing/2014/main" id="{BC66EEB0-C5AA-46EC-8A3C-21CA68AA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758" y="4775812"/>
            <a:ext cx="404774" cy="40113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05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V2</a:t>
            </a:r>
            <a:endParaRPr lang="it-IT" sz="80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90" name="Flowchart: Connector 9">
            <a:extLst>
              <a:ext uri="{FF2B5EF4-FFF2-40B4-BE49-F238E27FC236}">
                <a16:creationId xmlns:a16="http://schemas.microsoft.com/office/drawing/2014/main" id="{04B877EC-DC46-4CB0-AEBE-32EB6BADD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774" y="4775813"/>
            <a:ext cx="404774" cy="40113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05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V3</a:t>
            </a:r>
            <a:endParaRPr lang="it-IT" sz="80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91" name="Flowchart: Connector 9">
            <a:extLst>
              <a:ext uri="{FF2B5EF4-FFF2-40B4-BE49-F238E27FC236}">
                <a16:creationId xmlns:a16="http://schemas.microsoft.com/office/drawing/2014/main" id="{6F8C344B-15DB-4547-AFDD-5DDCC6A6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083" y="4775813"/>
            <a:ext cx="404774" cy="401136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05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V4</a:t>
            </a:r>
            <a:endParaRPr lang="it-IT" sz="80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92" name="CasellaDiTesto 36">
            <a:extLst>
              <a:ext uri="{FF2B5EF4-FFF2-40B4-BE49-F238E27FC236}">
                <a16:creationId xmlns:a16="http://schemas.microsoft.com/office/drawing/2014/main" id="{BFB4FE26-80F4-4F7E-8A09-A40834ADD057}"/>
              </a:ext>
            </a:extLst>
          </p:cNvPr>
          <p:cNvSpPr txBox="1"/>
          <p:nvPr/>
        </p:nvSpPr>
        <p:spPr>
          <a:xfrm>
            <a:off x="5285977" y="44622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3" name="CasellaDiTesto 42">
            <a:extLst>
              <a:ext uri="{FF2B5EF4-FFF2-40B4-BE49-F238E27FC236}">
                <a16:creationId xmlns:a16="http://schemas.microsoft.com/office/drawing/2014/main" id="{1969234F-4BC1-425F-9D5B-8DF8F2A7AC7F}"/>
              </a:ext>
            </a:extLst>
          </p:cNvPr>
          <p:cNvSpPr txBox="1"/>
          <p:nvPr/>
        </p:nvSpPr>
        <p:spPr>
          <a:xfrm>
            <a:off x="5014961" y="517724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BF44E8F9-1696-4713-9F66-8646D3A7AC45}"/>
              </a:ext>
            </a:extLst>
          </p:cNvPr>
          <p:cNvSpPr txBox="1"/>
          <p:nvPr/>
        </p:nvSpPr>
        <p:spPr>
          <a:xfrm>
            <a:off x="3629320" y="4072379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BF0FBDEF-9857-43BF-BC2B-BF1B3A1481EB}"/>
              </a:ext>
            </a:extLst>
          </p:cNvPr>
          <p:cNvSpPr txBox="1"/>
          <p:nvPr/>
        </p:nvSpPr>
        <p:spPr>
          <a:xfrm>
            <a:off x="5938886" y="3167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806178AB-6FA4-4886-815A-B7E41C995F1D}"/>
              </a:ext>
            </a:extLst>
          </p:cNvPr>
          <p:cNvGrpSpPr/>
          <p:nvPr/>
        </p:nvGrpSpPr>
        <p:grpSpPr>
          <a:xfrm>
            <a:off x="3305385" y="2584903"/>
            <a:ext cx="6452929" cy="2148924"/>
            <a:chOff x="4059529" y="2603756"/>
            <a:chExt cx="6452929" cy="2148924"/>
          </a:xfrm>
        </p:grpSpPr>
        <p:cxnSp>
          <p:nvCxnSpPr>
            <p:cNvPr id="108" name="Düz Ok Bağlayıcısı 107">
              <a:extLst>
                <a:ext uri="{FF2B5EF4-FFF2-40B4-BE49-F238E27FC236}">
                  <a16:creationId xmlns:a16="http://schemas.microsoft.com/office/drawing/2014/main" id="{61BEEB28-253D-4BF3-A657-22B721B42C5B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29" y="2603756"/>
              <a:ext cx="1682966" cy="214892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Ok Bağlayıcısı 108">
              <a:extLst>
                <a:ext uri="{FF2B5EF4-FFF2-40B4-BE49-F238E27FC236}">
                  <a16:creationId xmlns:a16="http://schemas.microsoft.com/office/drawing/2014/main" id="{84C8A32F-9030-454F-908D-F4E8D40E4167}"/>
                </a:ext>
              </a:extLst>
            </p:cNvPr>
            <p:cNvCxnSpPr>
              <a:cxnSpLocks/>
            </p:cNvCxnSpPr>
            <p:nvPr/>
          </p:nvCxnSpPr>
          <p:spPr>
            <a:xfrm>
              <a:off x="5374849" y="2791904"/>
              <a:ext cx="443061" cy="190421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Ok Bağlayıcısı 109">
              <a:extLst>
                <a:ext uri="{FF2B5EF4-FFF2-40B4-BE49-F238E27FC236}">
                  <a16:creationId xmlns:a16="http://schemas.microsoft.com/office/drawing/2014/main" id="{683DE7D1-0C8B-4DDF-959F-5EC4BB257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324" y="2773051"/>
              <a:ext cx="763571" cy="19419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Ok Bağlayıcısı 110">
              <a:extLst>
                <a:ext uri="{FF2B5EF4-FFF2-40B4-BE49-F238E27FC236}">
                  <a16:creationId xmlns:a16="http://schemas.microsoft.com/office/drawing/2014/main" id="{58E41C52-D1E5-4423-A32B-42F22BCD0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886" y="2641076"/>
              <a:ext cx="4562572" cy="210217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F8CD2D1C-9153-4EA0-A66D-FDE3B3D10681}"/>
              </a:ext>
            </a:extLst>
          </p:cNvPr>
          <p:cNvGrpSpPr/>
          <p:nvPr/>
        </p:nvGrpSpPr>
        <p:grpSpPr>
          <a:xfrm>
            <a:off x="3478491" y="2582944"/>
            <a:ext cx="6400800" cy="2190161"/>
            <a:chOff x="3533481" y="2562519"/>
            <a:chExt cx="6400800" cy="2190161"/>
          </a:xfrm>
        </p:grpSpPr>
        <p:cxnSp>
          <p:nvCxnSpPr>
            <p:cNvPr id="113" name="Düz Ok Bağlayıcısı 112">
              <a:extLst>
                <a:ext uri="{FF2B5EF4-FFF2-40B4-BE49-F238E27FC236}">
                  <a16:creationId xmlns:a16="http://schemas.microsoft.com/office/drawing/2014/main" id="{2EE4FAD0-D9D3-4AE2-911A-C1E9D8BAEAFE}"/>
                </a:ext>
              </a:extLst>
            </p:cNvPr>
            <p:cNvCxnSpPr>
              <a:cxnSpLocks/>
            </p:cNvCxnSpPr>
            <p:nvPr/>
          </p:nvCxnSpPr>
          <p:spPr>
            <a:xfrm>
              <a:off x="3533481" y="2562519"/>
              <a:ext cx="2209014" cy="219016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Düz Ok Bağlayıcısı 113">
              <a:extLst>
                <a:ext uri="{FF2B5EF4-FFF2-40B4-BE49-F238E27FC236}">
                  <a16:creationId xmlns:a16="http://schemas.microsoft.com/office/drawing/2014/main" id="{B14E9912-BE84-47EF-86B0-76501C9105FF}"/>
                </a:ext>
              </a:extLst>
            </p:cNvPr>
            <p:cNvCxnSpPr>
              <a:cxnSpLocks/>
            </p:cNvCxnSpPr>
            <p:nvPr/>
          </p:nvCxnSpPr>
          <p:spPr>
            <a:xfrm>
              <a:off x="4806099" y="2732202"/>
              <a:ext cx="1011811" cy="196391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Düz Ok Bağlayıcısı 114">
              <a:extLst>
                <a:ext uri="{FF2B5EF4-FFF2-40B4-BE49-F238E27FC236}">
                  <a16:creationId xmlns:a16="http://schemas.microsoft.com/office/drawing/2014/main" id="{65ECAD6C-F82E-4F1C-9FDF-4FB25BD71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3325" y="2769909"/>
              <a:ext cx="175966" cy="19450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Düz Ok Bağlayıcısı 115">
              <a:extLst>
                <a:ext uri="{FF2B5EF4-FFF2-40B4-BE49-F238E27FC236}">
                  <a16:creationId xmlns:a16="http://schemas.microsoft.com/office/drawing/2014/main" id="{A07F1412-A125-479A-9041-8E78CEC46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886" y="2685068"/>
              <a:ext cx="3984395" cy="20581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CF3C7D1A-CBF4-4A14-BCF8-35A8BC1CB5A8}"/>
              </a:ext>
            </a:extLst>
          </p:cNvPr>
          <p:cNvGrpSpPr/>
          <p:nvPr/>
        </p:nvGrpSpPr>
        <p:grpSpPr>
          <a:xfrm>
            <a:off x="3582186" y="2554664"/>
            <a:ext cx="6391373" cy="2220011"/>
            <a:chOff x="3051144" y="2532669"/>
            <a:chExt cx="6391373" cy="2220011"/>
          </a:xfrm>
        </p:grpSpPr>
        <p:cxnSp>
          <p:nvCxnSpPr>
            <p:cNvPr id="118" name="Düz Ok Bağlayıcısı 117">
              <a:extLst>
                <a:ext uri="{FF2B5EF4-FFF2-40B4-BE49-F238E27FC236}">
                  <a16:creationId xmlns:a16="http://schemas.microsoft.com/office/drawing/2014/main" id="{0EC4C178-8078-4546-8996-CF63DC632A0D}"/>
                </a:ext>
              </a:extLst>
            </p:cNvPr>
            <p:cNvCxnSpPr>
              <a:cxnSpLocks/>
            </p:cNvCxnSpPr>
            <p:nvPr/>
          </p:nvCxnSpPr>
          <p:spPr>
            <a:xfrm>
              <a:off x="3051144" y="2532669"/>
              <a:ext cx="2691351" cy="2220011"/>
            </a:xfrm>
            <a:prstGeom prst="straightConnector1">
              <a:avLst/>
            </a:prstGeom>
            <a:ln>
              <a:solidFill>
                <a:srgbClr val="F523E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Düz Ok Bağlayıcısı 118">
              <a:extLst>
                <a:ext uri="{FF2B5EF4-FFF2-40B4-BE49-F238E27FC236}">
                  <a16:creationId xmlns:a16="http://schemas.microsoft.com/office/drawing/2014/main" id="{9683BD62-FD6B-4311-915C-9F32E8F7E751}"/>
                </a:ext>
              </a:extLst>
            </p:cNvPr>
            <p:cNvCxnSpPr>
              <a:cxnSpLocks/>
            </p:cNvCxnSpPr>
            <p:nvPr/>
          </p:nvCxnSpPr>
          <p:spPr>
            <a:xfrm>
              <a:off x="4370896" y="2692925"/>
              <a:ext cx="1437587" cy="2031475"/>
            </a:xfrm>
            <a:prstGeom prst="straightConnector1">
              <a:avLst/>
            </a:prstGeom>
            <a:ln>
              <a:solidFill>
                <a:srgbClr val="F523E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Düz Ok Bağlayıcısı 119">
              <a:extLst>
                <a:ext uri="{FF2B5EF4-FFF2-40B4-BE49-F238E27FC236}">
                  <a16:creationId xmlns:a16="http://schemas.microsoft.com/office/drawing/2014/main" id="{0750BDA0-BD65-4CCA-8869-3682ECB7E0DD}"/>
                </a:ext>
              </a:extLst>
            </p:cNvPr>
            <p:cNvCxnSpPr>
              <a:cxnSpLocks/>
            </p:cNvCxnSpPr>
            <p:nvPr/>
          </p:nvCxnSpPr>
          <p:spPr>
            <a:xfrm>
              <a:off x="5624661" y="2777766"/>
              <a:ext cx="268664" cy="1937207"/>
            </a:xfrm>
            <a:prstGeom prst="straightConnector1">
              <a:avLst/>
            </a:prstGeom>
            <a:ln>
              <a:solidFill>
                <a:srgbClr val="F523E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Düz Ok Bağlayıcısı 120">
              <a:extLst>
                <a:ext uri="{FF2B5EF4-FFF2-40B4-BE49-F238E27FC236}">
                  <a16:creationId xmlns:a16="http://schemas.microsoft.com/office/drawing/2014/main" id="{8C6B2E25-D1EB-467D-9C94-3D13616B3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887" y="2758912"/>
              <a:ext cx="3492630" cy="1984342"/>
            </a:xfrm>
            <a:prstGeom prst="straightConnector1">
              <a:avLst/>
            </a:prstGeom>
            <a:ln>
              <a:solidFill>
                <a:srgbClr val="F523E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 121">
            <a:extLst>
              <a:ext uri="{FF2B5EF4-FFF2-40B4-BE49-F238E27FC236}">
                <a16:creationId xmlns:a16="http://schemas.microsoft.com/office/drawing/2014/main" id="{11BD957A-2831-4439-8E17-80BBD835BB14}"/>
              </a:ext>
            </a:extLst>
          </p:cNvPr>
          <p:cNvGrpSpPr/>
          <p:nvPr/>
        </p:nvGrpSpPr>
        <p:grpSpPr>
          <a:xfrm>
            <a:off x="3780148" y="2611225"/>
            <a:ext cx="6297106" cy="2174447"/>
            <a:chOff x="2549952" y="2578233"/>
            <a:chExt cx="6297106" cy="2174447"/>
          </a:xfrm>
        </p:grpSpPr>
        <p:cxnSp>
          <p:nvCxnSpPr>
            <p:cNvPr id="123" name="Düz Ok Bağlayıcısı 122">
              <a:extLst>
                <a:ext uri="{FF2B5EF4-FFF2-40B4-BE49-F238E27FC236}">
                  <a16:creationId xmlns:a16="http://schemas.microsoft.com/office/drawing/2014/main" id="{D95EDAA2-DF41-4F67-800A-80F2C048BEF8}"/>
                </a:ext>
              </a:extLst>
            </p:cNvPr>
            <p:cNvCxnSpPr>
              <a:cxnSpLocks/>
            </p:cNvCxnSpPr>
            <p:nvPr/>
          </p:nvCxnSpPr>
          <p:spPr>
            <a:xfrm>
              <a:off x="2549952" y="2578233"/>
              <a:ext cx="3192543" cy="2174447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Düz Ok Bağlayıcısı 123">
              <a:extLst>
                <a:ext uri="{FF2B5EF4-FFF2-40B4-BE49-F238E27FC236}">
                  <a16:creationId xmlns:a16="http://schemas.microsoft.com/office/drawing/2014/main" id="{F72FA7D3-83C1-44E5-A584-F8EF2EC9AAA9}"/>
                </a:ext>
              </a:extLst>
            </p:cNvPr>
            <p:cNvCxnSpPr>
              <a:cxnSpLocks/>
            </p:cNvCxnSpPr>
            <p:nvPr/>
          </p:nvCxnSpPr>
          <p:spPr>
            <a:xfrm>
              <a:off x="3822571" y="2615940"/>
              <a:ext cx="1985912" cy="210846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Düz Ok Bağlayıcısı 124">
              <a:extLst>
                <a:ext uri="{FF2B5EF4-FFF2-40B4-BE49-F238E27FC236}">
                  <a16:creationId xmlns:a16="http://schemas.microsoft.com/office/drawing/2014/main" id="{CD98366C-57F1-4272-AF6D-60A9F46BFF02}"/>
                </a:ext>
              </a:extLst>
            </p:cNvPr>
            <p:cNvCxnSpPr>
              <a:cxnSpLocks/>
            </p:cNvCxnSpPr>
            <p:nvPr/>
          </p:nvCxnSpPr>
          <p:spPr>
            <a:xfrm>
              <a:off x="5076336" y="2757342"/>
              <a:ext cx="816989" cy="1957631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Düz Ok Bağlayıcısı 125">
              <a:extLst>
                <a:ext uri="{FF2B5EF4-FFF2-40B4-BE49-F238E27FC236}">
                  <a16:creationId xmlns:a16="http://schemas.microsoft.com/office/drawing/2014/main" id="{D6948F39-4069-46C7-92D5-4700A5FDD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9887" y="2813903"/>
              <a:ext cx="2897171" cy="1929351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Connettore 2 40">
            <a:extLst>
              <a:ext uri="{FF2B5EF4-FFF2-40B4-BE49-F238E27FC236}">
                <a16:creationId xmlns:a16="http://schemas.microsoft.com/office/drawing/2014/main" id="{DF5BF64A-0B8C-4408-9842-55D6761A98CF}"/>
              </a:ext>
            </a:extLst>
          </p:cNvPr>
          <p:cNvCxnSpPr>
            <a:cxnSpLocks/>
          </p:cNvCxnSpPr>
          <p:nvPr/>
        </p:nvCxnSpPr>
        <p:spPr>
          <a:xfrm flipV="1">
            <a:off x="5145620" y="5260772"/>
            <a:ext cx="62358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40">
            <a:extLst>
              <a:ext uri="{FF2B5EF4-FFF2-40B4-BE49-F238E27FC236}">
                <a16:creationId xmlns:a16="http://schemas.microsoft.com/office/drawing/2014/main" id="{9CCA4529-8C5B-4788-BC9D-47E0EC10F68F}"/>
              </a:ext>
            </a:extLst>
          </p:cNvPr>
          <p:cNvCxnSpPr>
            <a:cxnSpLocks/>
          </p:cNvCxnSpPr>
          <p:nvPr/>
        </p:nvCxnSpPr>
        <p:spPr>
          <a:xfrm flipV="1">
            <a:off x="5825921" y="5271770"/>
            <a:ext cx="62358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40">
            <a:extLst>
              <a:ext uri="{FF2B5EF4-FFF2-40B4-BE49-F238E27FC236}">
                <a16:creationId xmlns:a16="http://schemas.microsoft.com/office/drawing/2014/main" id="{28DDFC42-80DC-438D-8BD1-F882AD7E2A06}"/>
              </a:ext>
            </a:extLst>
          </p:cNvPr>
          <p:cNvCxnSpPr>
            <a:cxnSpLocks/>
          </p:cNvCxnSpPr>
          <p:nvPr/>
        </p:nvCxnSpPr>
        <p:spPr>
          <a:xfrm flipV="1">
            <a:off x="6496795" y="5282768"/>
            <a:ext cx="62358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sellaDiTesto 43">
            <a:extLst>
              <a:ext uri="{FF2B5EF4-FFF2-40B4-BE49-F238E27FC236}">
                <a16:creationId xmlns:a16="http://schemas.microsoft.com/office/drawing/2014/main" id="{4D39907E-DD7C-46FA-B3AF-4EC1F7AF14E1}"/>
              </a:ext>
            </a:extLst>
          </p:cNvPr>
          <p:cNvSpPr txBox="1"/>
          <p:nvPr/>
        </p:nvSpPr>
        <p:spPr>
          <a:xfrm>
            <a:off x="5838386" y="523544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</a:t>
            </a:r>
            <a:r>
              <a:rPr lang="it-IT" dirty="0"/>
              <a:t> m</a:t>
            </a:r>
          </a:p>
        </p:txBody>
      </p:sp>
      <p:sp>
        <p:nvSpPr>
          <p:cNvPr id="133" name="CasellaDiTesto 43">
            <a:extLst>
              <a:ext uri="{FF2B5EF4-FFF2-40B4-BE49-F238E27FC236}">
                <a16:creationId xmlns:a16="http://schemas.microsoft.com/office/drawing/2014/main" id="{A3D1AC51-9660-43E9-B254-FE59369C130D}"/>
              </a:ext>
            </a:extLst>
          </p:cNvPr>
          <p:cNvSpPr txBox="1"/>
          <p:nvPr/>
        </p:nvSpPr>
        <p:spPr>
          <a:xfrm>
            <a:off x="6509261" y="526529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</a:t>
            </a:r>
            <a:r>
              <a:rPr lang="it-IT" dirty="0"/>
              <a:t> m</a:t>
            </a:r>
          </a:p>
        </p:txBody>
      </p:sp>
      <p:sp>
        <p:nvSpPr>
          <p:cNvPr id="134" name="CasellaDiTesto 43">
            <a:extLst>
              <a:ext uri="{FF2B5EF4-FFF2-40B4-BE49-F238E27FC236}">
                <a16:creationId xmlns:a16="http://schemas.microsoft.com/office/drawing/2014/main" id="{A91E506E-1EC9-4DCE-AAF0-E56481474544}"/>
              </a:ext>
            </a:extLst>
          </p:cNvPr>
          <p:cNvSpPr txBox="1"/>
          <p:nvPr/>
        </p:nvSpPr>
        <p:spPr>
          <a:xfrm>
            <a:off x="5208361" y="524644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</a:t>
            </a:r>
            <a:r>
              <a:rPr lang="it-IT" dirty="0"/>
              <a:t> m</a:t>
            </a:r>
          </a:p>
        </p:txBody>
      </p:sp>
      <p:sp>
        <p:nvSpPr>
          <p:cNvPr id="135" name="Ok: Aşağı 134">
            <a:extLst>
              <a:ext uri="{FF2B5EF4-FFF2-40B4-BE49-F238E27FC236}">
                <a16:creationId xmlns:a16="http://schemas.microsoft.com/office/drawing/2014/main" id="{E8E4BF6F-F797-4761-9221-616BE247494A}"/>
              </a:ext>
            </a:extLst>
          </p:cNvPr>
          <p:cNvSpPr/>
          <p:nvPr/>
        </p:nvSpPr>
        <p:spPr>
          <a:xfrm>
            <a:off x="5081047" y="5297864"/>
            <a:ext cx="75415" cy="35821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k: Aşağı 136">
            <a:extLst>
              <a:ext uri="{FF2B5EF4-FFF2-40B4-BE49-F238E27FC236}">
                <a16:creationId xmlns:a16="http://schemas.microsoft.com/office/drawing/2014/main" id="{775B4A6C-FFDF-459D-B5C6-5B128205C09D}"/>
              </a:ext>
            </a:extLst>
          </p:cNvPr>
          <p:cNvSpPr/>
          <p:nvPr/>
        </p:nvSpPr>
        <p:spPr>
          <a:xfrm>
            <a:off x="5770772" y="5308863"/>
            <a:ext cx="73847" cy="51690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k: Aşağı 137">
            <a:extLst>
              <a:ext uri="{FF2B5EF4-FFF2-40B4-BE49-F238E27FC236}">
                <a16:creationId xmlns:a16="http://schemas.microsoft.com/office/drawing/2014/main" id="{4E49B982-A53F-4D80-AB1E-286FE638EE01}"/>
              </a:ext>
            </a:extLst>
          </p:cNvPr>
          <p:cNvSpPr/>
          <p:nvPr/>
        </p:nvSpPr>
        <p:spPr>
          <a:xfrm>
            <a:off x="6432220" y="5348141"/>
            <a:ext cx="53421" cy="71329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k: Aşağı 139">
            <a:extLst>
              <a:ext uri="{FF2B5EF4-FFF2-40B4-BE49-F238E27FC236}">
                <a16:creationId xmlns:a16="http://schemas.microsoft.com/office/drawing/2014/main" id="{8D674DF7-6E92-4943-91A5-C710B9137288}"/>
              </a:ext>
            </a:extLst>
          </p:cNvPr>
          <p:cNvSpPr/>
          <p:nvPr/>
        </p:nvSpPr>
        <p:spPr>
          <a:xfrm>
            <a:off x="7159656" y="5321432"/>
            <a:ext cx="45719" cy="9568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etin kutusu 140">
            <a:extLst>
              <a:ext uri="{FF2B5EF4-FFF2-40B4-BE49-F238E27FC236}">
                <a16:creationId xmlns:a16="http://schemas.microsoft.com/office/drawing/2014/main" id="{74087391-E44E-4FFB-91BE-D647620478BE}"/>
              </a:ext>
            </a:extLst>
          </p:cNvPr>
          <p:cNvSpPr txBox="1"/>
          <p:nvPr/>
        </p:nvSpPr>
        <p:spPr>
          <a:xfrm>
            <a:off x="6763729" y="6198126"/>
            <a:ext cx="100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(x</a:t>
            </a:r>
            <a:r>
              <a:rPr lang="tr-T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/>
              <a:t>,y</a:t>
            </a:r>
            <a:r>
              <a:rPr lang="tr-T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/>
              <a:t>,z</a:t>
            </a:r>
            <a:r>
              <a:rPr lang="tr-T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2" name="Metin kutusu 141">
            <a:extLst>
              <a:ext uri="{FF2B5EF4-FFF2-40B4-BE49-F238E27FC236}">
                <a16:creationId xmlns:a16="http://schemas.microsoft.com/office/drawing/2014/main" id="{A23BED5D-0072-4BBF-BC2C-9184D5E10A91}"/>
              </a:ext>
            </a:extLst>
          </p:cNvPr>
          <p:cNvSpPr txBox="1"/>
          <p:nvPr/>
        </p:nvSpPr>
        <p:spPr>
          <a:xfrm>
            <a:off x="6001729" y="5973454"/>
            <a:ext cx="100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(x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/>
              <a:t>,y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/>
              <a:t>,z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3" name="Metin kutusu 142">
            <a:extLst>
              <a:ext uri="{FF2B5EF4-FFF2-40B4-BE49-F238E27FC236}">
                <a16:creationId xmlns:a16="http://schemas.microsoft.com/office/drawing/2014/main" id="{0F1E0021-C675-424B-8528-2AB420108760}"/>
              </a:ext>
            </a:extLst>
          </p:cNvPr>
          <p:cNvSpPr txBox="1"/>
          <p:nvPr/>
        </p:nvSpPr>
        <p:spPr>
          <a:xfrm>
            <a:off x="5351280" y="5737781"/>
            <a:ext cx="100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(x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dirty="0"/>
              <a:t>,y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dirty="0"/>
              <a:t>,z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4" name="Metin kutusu 143">
            <a:extLst>
              <a:ext uri="{FF2B5EF4-FFF2-40B4-BE49-F238E27FC236}">
                <a16:creationId xmlns:a16="http://schemas.microsoft.com/office/drawing/2014/main" id="{7BE32FBC-3991-4578-B264-E7F38FC4F858}"/>
              </a:ext>
            </a:extLst>
          </p:cNvPr>
          <p:cNvSpPr txBox="1"/>
          <p:nvPr/>
        </p:nvSpPr>
        <p:spPr>
          <a:xfrm>
            <a:off x="4634840" y="5530391"/>
            <a:ext cx="100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(x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dirty="0"/>
              <a:t>,y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dirty="0"/>
              <a:t>,z</a:t>
            </a:r>
            <a:r>
              <a:rPr lang="tr-TR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2BE54D27-87B7-4E49-B30E-41666F419B3F}"/>
              </a:ext>
            </a:extLst>
          </p:cNvPr>
          <p:cNvSpPr txBox="1"/>
          <p:nvPr/>
        </p:nvSpPr>
        <p:spPr>
          <a:xfrm>
            <a:off x="9144000" y="4110088"/>
            <a:ext cx="217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</a:rPr>
              <a:t>Simulator V2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242</Words>
  <Application>Microsoft Office PowerPoint</Application>
  <PresentationFormat>Geniş ekran</PresentationFormat>
  <Paragraphs>70</Paragraphs>
  <Slides>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Teması</vt:lpstr>
      <vt:lpstr>WEEKLY UPDATE</vt:lpstr>
      <vt:lpstr>What’s new?</vt:lpstr>
      <vt:lpstr>What’s new?</vt:lpstr>
      <vt:lpstr>PowerPoint Sunusu</vt:lpstr>
      <vt:lpstr>PowerPoint Sunusu</vt:lpstr>
      <vt:lpstr>What’s new?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Buket Torun - buket.torun@studio.unibo.it</dc:creator>
  <cp:lastModifiedBy>Buket Torun - buket.torun@studio.unibo.it</cp:lastModifiedBy>
  <cp:revision>40</cp:revision>
  <dcterms:created xsi:type="dcterms:W3CDTF">2021-10-24T18:32:36Z</dcterms:created>
  <dcterms:modified xsi:type="dcterms:W3CDTF">2021-11-16T14:09:17Z</dcterms:modified>
</cp:coreProperties>
</file>