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71" r:id="rId3"/>
    <p:sldId id="272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1FD79-BA6B-4619-9ECC-71E3D0B6F287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56C3-BF26-41CB-BC23-B11E0FCA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6C3-BF26-41CB-BC23-B11E0FCA61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C76D54-4134-44D7-940D-85DF2C60F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63FAC29-55D0-40C4-9134-6C15E7A22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AD1582-9E7A-43C7-B724-3913818A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47C269-F976-4EB4-8C0B-647E685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E8C1D4-9557-4413-8370-F1FCDD5E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6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CEAA70-E8C0-4A54-B427-D87362F9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C3218F-4C3A-4A90-ABFA-95DA4329A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EBF17E-4FE4-44DA-A940-407671CC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683F9A-AD77-4B47-8DD4-5E393AE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4CE7D9-36FE-48C9-9700-D26D89B3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4BC953F-FA59-4E05-9CC6-A5D956853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690A5C-CC92-472A-B19A-D7B1115E4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9F0FBC-1DAD-4E41-9E0F-2CE4ABE9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BA037B-4BAC-433A-AB59-D56C3E06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60F32C-5D92-455E-AF6D-733D5407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A47179-0F69-47E4-85DF-879C4AE3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357AD7-523A-4A8E-B4F0-366E9B52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C22881-CB9D-46AE-905F-16D64654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EB97A2-B665-4790-82D1-8B2007F4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A82E9F-F3D3-440D-9633-A5CB8FDD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5960F3-A3A4-4EE5-BE4D-8AA2B791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14816F-8BC0-472B-AEBF-2576D2E1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EB2A95-343F-4DC8-BF8B-3DD93127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BD6FC3-D7F3-496D-9F16-76EA89F5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3B354B-ADD0-4DD0-ABC0-5DB07E44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E05968-DFA3-4B8B-AA54-BC447AC5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3DE066-032D-4AC1-A731-71456BBA9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BAD0075-2105-4CB0-99A1-9F2058D0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6B3E29-5182-4D40-82FC-0D94C465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95A45C-6550-4FF8-B2FA-9E5FC2FD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86C8AB-BD2A-494F-8068-359AB4E8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1306FB-5268-4937-B806-00868565E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ED70A5-84EA-4518-9515-1F60637C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09F0BF-1B08-446A-B441-9A7DE119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6E0E620-5D4C-446A-A551-BC6E316FF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4162577-B971-4AB1-9AF1-2A1DFE3C8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914D04B-3507-408D-ABB8-71EF2452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BA8D04C-E45F-4CB3-9BF4-3ECA92BE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F2D1B01-86D6-4E3E-8664-09C1844D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4D3380-4009-4508-BFB6-4D72BF40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0779D05-33C3-4DDF-B3F6-375FAF24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3A359F-F0A9-459F-9141-CA2529DC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0055DDE-EFCE-44AF-AFE8-052BCF50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227CF4A-0A89-4B20-B70B-1C98F3F9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A8CDE9B-D449-4A69-AD82-F82146D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6FB5262-FD0F-4154-B485-BFFD0F5F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71CBF0-985F-4ADF-9E2A-7FD344EF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3F55E8-06ED-4CE4-87E2-0E71DF7F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382E11-39BC-47F4-8043-7A352E4F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E266159-AA8D-4163-B177-4F1DC75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9E47B9-FBBA-404B-989C-A856D833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176DB4-F37A-40FE-8C7D-C1CB1C8D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56E79-089D-4EBB-8080-B69F06E8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3DF199D-3266-48FE-938B-3F356AB03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CE01AD2-B183-4AB6-A134-D930483F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C2C856-0B18-4794-85B0-510A5640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2E2A3A-BD8A-4509-94E1-2E77A9E7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0E14415-2369-4FCD-85C4-24162512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C36B559-0FD4-4C6B-83CB-8826338C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438A0A-E429-496B-A155-D546BC7EA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17601F-C2A3-44DA-AAC6-034962E6B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5C59-1199-41FA-838A-E07081A1BB2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C65110-C200-4EB6-86BE-9BA5D88B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59BF54-4405-4D26-B27E-F22C710F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7E75-AF2B-47E3-8D9D-F14CCBE6B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aşlık 12">
            <a:extLst>
              <a:ext uri="{FF2B5EF4-FFF2-40B4-BE49-F238E27FC236}">
                <a16:creationId xmlns:a16="http://schemas.microsoft.com/office/drawing/2014/main" id="{1F36CB1B-90D6-45B0-86D9-6D57662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21" y="2589850"/>
            <a:ext cx="4223994" cy="1325563"/>
          </a:xfrm>
        </p:spPr>
        <p:txBody>
          <a:bodyPr>
            <a:normAutofit/>
          </a:bodyPr>
          <a:lstStyle/>
          <a:p>
            <a:r>
              <a:rPr lang="tr-TR" sz="4800" b="1" dirty="0">
                <a:solidFill>
                  <a:schemeClr val="accent1">
                    <a:lumMod val="75000"/>
                  </a:schemeClr>
                </a:solidFill>
              </a:rPr>
              <a:t>WEEKLY UPDATE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Başlık 12">
            <a:extLst>
              <a:ext uri="{FF2B5EF4-FFF2-40B4-BE49-F238E27FC236}">
                <a16:creationId xmlns:a16="http://schemas.microsoft.com/office/drawing/2014/main" id="{A10E63FA-20DB-407C-9D41-9E9136434AE1}"/>
              </a:ext>
            </a:extLst>
          </p:cNvPr>
          <p:cNvSpPr txBox="1">
            <a:spLocks/>
          </p:cNvSpPr>
          <p:nvPr/>
        </p:nvSpPr>
        <p:spPr>
          <a:xfrm>
            <a:off x="3988325" y="3722639"/>
            <a:ext cx="3751082" cy="415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Tuesday, November</a:t>
            </a:r>
            <a:r>
              <a:rPr lang="tr-TR" sz="2800" dirty="0">
                <a:solidFill>
                  <a:schemeClr val="accent1">
                    <a:lumMod val="75000"/>
                  </a:schemeClr>
                </a:solidFill>
              </a:rPr>
              <a:t> 2, 2021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1496D673-5906-437C-B6F2-F96881798FEC}"/>
              </a:ext>
            </a:extLst>
          </p:cNvPr>
          <p:cNvSpPr txBox="1"/>
          <p:nvPr/>
        </p:nvSpPr>
        <p:spPr>
          <a:xfrm>
            <a:off x="5175315" y="4138367"/>
            <a:ext cx="13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Buket Torun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8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aşlık 12">
            <a:extLst>
              <a:ext uri="{FF2B5EF4-FFF2-40B4-BE49-F238E27FC236}">
                <a16:creationId xmlns:a16="http://schemas.microsoft.com/office/drawing/2014/main" id="{1F36CB1B-90D6-45B0-86D9-6D57662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530" y="1044345"/>
            <a:ext cx="7599770" cy="39844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Before vs. After Process Improvement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5D037B0-ADAA-4766-BED4-A2204EC0BF43}"/>
              </a:ext>
            </a:extLst>
          </p:cNvPr>
          <p:cNvSpPr txBox="1"/>
          <p:nvPr/>
        </p:nvSpPr>
        <p:spPr>
          <a:xfrm>
            <a:off x="2597674" y="1734531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Before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40CDDB9-67F3-4D03-BC7C-C1327CF2FDDB}"/>
              </a:ext>
            </a:extLst>
          </p:cNvPr>
          <p:cNvSpPr txBox="1"/>
          <p:nvPr/>
        </p:nvSpPr>
        <p:spPr>
          <a:xfrm>
            <a:off x="8913633" y="1707823"/>
            <a:ext cx="95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After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3D58B5C-A03A-4B8A-AA5A-A981EF8A66D1}"/>
              </a:ext>
            </a:extLst>
          </p:cNvPr>
          <p:cNvSpPr txBox="1"/>
          <p:nvPr/>
        </p:nvSpPr>
        <p:spPr>
          <a:xfrm>
            <a:off x="2088819" y="2279715"/>
            <a:ext cx="2215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Nodes</a:t>
            </a:r>
            <a:br>
              <a:rPr lang="tr-TR" dirty="0"/>
            </a:br>
            <a:endParaRPr lang="tr-TR" dirty="0"/>
          </a:p>
          <a:p>
            <a:pPr algn="ctr"/>
            <a:r>
              <a:rPr lang="en-US" dirty="0"/>
              <a:t>List</a:t>
            </a:r>
            <a:r>
              <a:rPr lang="tr-TR" dirty="0"/>
              <a:t> structures</a:t>
            </a:r>
          </a:p>
          <a:p>
            <a:pPr algn="ctr"/>
            <a:r>
              <a:rPr lang="tr-TR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8917488-697E-4ABC-A897-C7F1A0188ACE}"/>
              </a:ext>
            </a:extLst>
          </p:cNvPr>
          <p:cNvSpPr txBox="1"/>
          <p:nvPr/>
        </p:nvSpPr>
        <p:spPr>
          <a:xfrm>
            <a:off x="8706731" y="2281776"/>
            <a:ext cx="1403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Positions</a:t>
            </a:r>
            <a:br>
              <a:rPr lang="tr-TR" dirty="0"/>
            </a:br>
            <a:endParaRPr lang="tr-TR" dirty="0"/>
          </a:p>
          <a:p>
            <a:pPr algn="ctr"/>
            <a:r>
              <a:rPr lang="en-US" dirty="0"/>
              <a:t>Matrices</a:t>
            </a:r>
            <a:r>
              <a:rPr lang="tr-TR" dirty="0"/>
              <a:t> </a:t>
            </a:r>
          </a:p>
          <a:p>
            <a:pPr algn="ctr"/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A60BD93-2852-4F52-9663-1CBA54FB5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749" y="4065779"/>
            <a:ext cx="6260058" cy="2083756"/>
          </a:xfrm>
          <a:prstGeom prst="rect">
            <a:avLst/>
          </a:prstGeom>
        </p:spPr>
      </p:pic>
      <p:grpSp>
        <p:nvGrpSpPr>
          <p:cNvPr id="24" name="Grup 23">
            <a:extLst>
              <a:ext uri="{FF2B5EF4-FFF2-40B4-BE49-F238E27FC236}">
                <a16:creationId xmlns:a16="http://schemas.microsoft.com/office/drawing/2014/main" id="{27455797-495D-4890-AA67-A9084024408F}"/>
              </a:ext>
            </a:extLst>
          </p:cNvPr>
          <p:cNvGrpSpPr/>
          <p:nvPr/>
        </p:nvGrpSpPr>
        <p:grpSpPr>
          <a:xfrm>
            <a:off x="2746362" y="4037359"/>
            <a:ext cx="397803" cy="2128506"/>
            <a:chOff x="1996485" y="3610466"/>
            <a:chExt cx="397803" cy="2128506"/>
          </a:xfrm>
        </p:grpSpPr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0B78FCF4-4FE9-47F3-BAEC-FECDB99750D3}"/>
                </a:ext>
              </a:extLst>
            </p:cNvPr>
            <p:cNvSpPr txBox="1"/>
            <p:nvPr/>
          </p:nvSpPr>
          <p:spPr>
            <a:xfrm>
              <a:off x="1998268" y="3610466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P1</a:t>
              </a:r>
              <a:endParaRPr lang="en-US" sz="1600" dirty="0"/>
            </a:p>
          </p:txBody>
        </p:sp>
        <p:sp>
          <p:nvSpPr>
            <p:cNvPr id="15" name="Metin kutusu 14">
              <a:extLst>
                <a:ext uri="{FF2B5EF4-FFF2-40B4-BE49-F238E27FC236}">
                  <a16:creationId xmlns:a16="http://schemas.microsoft.com/office/drawing/2014/main" id="{E5F4B68F-75DE-4415-A60A-C545AE1DB359}"/>
                </a:ext>
              </a:extLst>
            </p:cNvPr>
            <p:cNvSpPr txBox="1"/>
            <p:nvPr/>
          </p:nvSpPr>
          <p:spPr>
            <a:xfrm>
              <a:off x="1999268" y="3878487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P2</a:t>
              </a:r>
              <a:endParaRPr lang="en-US" sz="1600" dirty="0"/>
            </a:p>
          </p:txBody>
        </p:sp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5C3DC5A7-5D13-4383-BC3A-BD0900F952B2}"/>
                </a:ext>
              </a:extLst>
            </p:cNvPr>
            <p:cNvSpPr txBox="1"/>
            <p:nvPr/>
          </p:nvSpPr>
          <p:spPr>
            <a:xfrm>
              <a:off x="1998344" y="4128227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P3</a:t>
              </a:r>
              <a:endParaRPr lang="en-US" sz="1600" dirty="0"/>
            </a:p>
          </p:txBody>
        </p: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6A74E5D5-426A-47D1-8F03-972F87704642}"/>
                </a:ext>
              </a:extLst>
            </p:cNvPr>
            <p:cNvSpPr txBox="1"/>
            <p:nvPr/>
          </p:nvSpPr>
          <p:spPr>
            <a:xfrm>
              <a:off x="1996485" y="5151036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P7</a:t>
              </a:r>
              <a:endParaRPr lang="en-US" sz="1600" dirty="0"/>
            </a:p>
          </p:txBody>
        </p: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DA02F573-BAF3-4A05-AC12-3ECCC23B4AD5}"/>
                </a:ext>
              </a:extLst>
            </p:cNvPr>
            <p:cNvSpPr txBox="1"/>
            <p:nvPr/>
          </p:nvSpPr>
          <p:spPr>
            <a:xfrm>
              <a:off x="1996486" y="4887798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P6</a:t>
              </a:r>
              <a:endParaRPr lang="en-US" sz="1600" dirty="0"/>
            </a:p>
          </p:txBody>
        </p: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015225C1-AF01-4492-BE32-99A181B31B7A}"/>
                </a:ext>
              </a:extLst>
            </p:cNvPr>
            <p:cNvSpPr txBox="1"/>
            <p:nvPr/>
          </p:nvSpPr>
          <p:spPr>
            <a:xfrm>
              <a:off x="1998056" y="4640056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P5</a:t>
              </a:r>
              <a:endParaRPr lang="en-US" sz="1600" dirty="0"/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7E2C995B-38FC-463B-A5A6-004F6364A5FC}"/>
                </a:ext>
              </a:extLst>
            </p:cNvPr>
            <p:cNvSpPr txBox="1"/>
            <p:nvPr/>
          </p:nvSpPr>
          <p:spPr>
            <a:xfrm>
              <a:off x="1999628" y="4373250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P4</a:t>
              </a:r>
              <a:endParaRPr lang="en-US" sz="1600" dirty="0"/>
            </a:p>
          </p:txBody>
        </p:sp>
        <p:sp>
          <p:nvSpPr>
            <p:cNvPr id="21" name="Metin kutusu 20">
              <a:extLst>
                <a:ext uri="{FF2B5EF4-FFF2-40B4-BE49-F238E27FC236}">
                  <a16:creationId xmlns:a16="http://schemas.microsoft.com/office/drawing/2014/main" id="{F5935792-71CE-41C5-8051-20F2DADA3372}"/>
                </a:ext>
              </a:extLst>
            </p:cNvPr>
            <p:cNvSpPr txBox="1"/>
            <p:nvPr/>
          </p:nvSpPr>
          <p:spPr>
            <a:xfrm>
              <a:off x="1996485" y="5400418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P8</a:t>
              </a:r>
              <a:endParaRPr lang="en-US" sz="1600" dirty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91F9EC3-4F92-42F7-8066-C8BC6ED4BDDF}"/>
              </a:ext>
            </a:extLst>
          </p:cNvPr>
          <p:cNvSpPr txBox="1"/>
          <p:nvPr/>
        </p:nvSpPr>
        <p:spPr>
          <a:xfrm>
            <a:off x="4712277" y="6197311"/>
            <a:ext cx="292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Received Power at Each Mast</a:t>
            </a:r>
          </a:p>
        </p:txBody>
      </p:sp>
      <p:grpSp>
        <p:nvGrpSpPr>
          <p:cNvPr id="31" name="Grup 30">
            <a:extLst>
              <a:ext uri="{FF2B5EF4-FFF2-40B4-BE49-F238E27FC236}">
                <a16:creationId xmlns:a16="http://schemas.microsoft.com/office/drawing/2014/main" id="{4FEBCB3E-EE14-4D5A-BBC5-7232146043A5}"/>
              </a:ext>
            </a:extLst>
          </p:cNvPr>
          <p:cNvGrpSpPr/>
          <p:nvPr/>
        </p:nvGrpSpPr>
        <p:grpSpPr>
          <a:xfrm>
            <a:off x="3742459" y="3779695"/>
            <a:ext cx="5194913" cy="338557"/>
            <a:chOff x="3228109" y="3456709"/>
            <a:chExt cx="5194913" cy="338557"/>
          </a:xfrm>
        </p:grpSpPr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457285A0-B7C0-4992-9DBF-4FA7CCAB9F4A}"/>
                </a:ext>
              </a:extLst>
            </p:cNvPr>
            <p:cNvSpPr txBox="1"/>
            <p:nvPr/>
          </p:nvSpPr>
          <p:spPr>
            <a:xfrm>
              <a:off x="3228109" y="3456709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M1</a:t>
              </a:r>
              <a:endParaRPr lang="en-US" dirty="0"/>
            </a:p>
          </p:txBody>
        </p:sp>
        <p:sp>
          <p:nvSpPr>
            <p:cNvPr id="27" name="Metin kutusu 26">
              <a:extLst>
                <a:ext uri="{FF2B5EF4-FFF2-40B4-BE49-F238E27FC236}">
                  <a16:creationId xmlns:a16="http://schemas.microsoft.com/office/drawing/2014/main" id="{B95DC423-DF36-4E6A-AF38-A01AA9323947}"/>
                </a:ext>
              </a:extLst>
            </p:cNvPr>
            <p:cNvSpPr txBox="1"/>
            <p:nvPr/>
          </p:nvSpPr>
          <p:spPr>
            <a:xfrm>
              <a:off x="4419598" y="3456710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M2</a:t>
              </a:r>
              <a:endParaRPr lang="en-US" dirty="0"/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D85966B1-DEB3-434A-A996-AE4CEE4D99CC}"/>
                </a:ext>
              </a:extLst>
            </p:cNvPr>
            <p:cNvSpPr txBox="1"/>
            <p:nvPr/>
          </p:nvSpPr>
          <p:spPr>
            <a:xfrm>
              <a:off x="5500253" y="3456711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M3</a:t>
              </a:r>
              <a:endParaRPr lang="en-US" dirty="0"/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B7CA6559-B24A-4DC2-A3C1-B70E6D3638EF}"/>
                </a:ext>
              </a:extLst>
            </p:cNvPr>
            <p:cNvSpPr txBox="1"/>
            <p:nvPr/>
          </p:nvSpPr>
          <p:spPr>
            <a:xfrm>
              <a:off x="6774873" y="3456711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M4</a:t>
              </a:r>
              <a:endParaRPr lang="en-US" dirty="0"/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B49D5833-4E1B-4B87-8EB2-4C58A0301A8C}"/>
                </a:ext>
              </a:extLst>
            </p:cNvPr>
            <p:cNvSpPr txBox="1"/>
            <p:nvPr/>
          </p:nvSpPr>
          <p:spPr>
            <a:xfrm>
              <a:off x="7959434" y="3456712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/>
                <a:t>M5</a:t>
              </a:r>
              <a:endParaRPr lang="en-US" dirty="0"/>
            </a:p>
          </p:txBody>
        </p:sp>
      </p:grpSp>
      <p:sp>
        <p:nvSpPr>
          <p:cNvPr id="32" name="Ok: Sağ 31">
            <a:extLst>
              <a:ext uri="{FF2B5EF4-FFF2-40B4-BE49-F238E27FC236}">
                <a16:creationId xmlns:a16="http://schemas.microsoft.com/office/drawing/2014/main" id="{D301BABD-15F9-4A87-AC73-6EA1BD560D90}"/>
              </a:ext>
            </a:extLst>
          </p:cNvPr>
          <p:cNvSpPr/>
          <p:nvPr/>
        </p:nvSpPr>
        <p:spPr>
          <a:xfrm>
            <a:off x="4171950" y="2962275"/>
            <a:ext cx="4419600" cy="1428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k: Sağ 32">
            <a:extLst>
              <a:ext uri="{FF2B5EF4-FFF2-40B4-BE49-F238E27FC236}">
                <a16:creationId xmlns:a16="http://schemas.microsoft.com/office/drawing/2014/main" id="{4E14B8E7-89C8-4552-B04D-60CDB691DE93}"/>
              </a:ext>
            </a:extLst>
          </p:cNvPr>
          <p:cNvSpPr/>
          <p:nvPr/>
        </p:nvSpPr>
        <p:spPr>
          <a:xfrm>
            <a:off x="4181475" y="2409825"/>
            <a:ext cx="4419600" cy="14287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Başlık 12">
            <a:extLst>
              <a:ext uri="{FF2B5EF4-FFF2-40B4-BE49-F238E27FC236}">
                <a16:creationId xmlns:a16="http://schemas.microsoft.com/office/drawing/2014/main" id="{1F36CB1B-90D6-45B0-86D9-6D576629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680" y="996720"/>
            <a:ext cx="6685370" cy="3984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Before vs.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Improvement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5D037B0-ADAA-4766-BED4-A2204EC0BF43}"/>
              </a:ext>
            </a:extLst>
          </p:cNvPr>
          <p:cNvSpPr txBox="1"/>
          <p:nvPr/>
        </p:nvSpPr>
        <p:spPr>
          <a:xfrm>
            <a:off x="2511949" y="1763106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Before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40CDDB9-67F3-4D03-BC7C-C1327CF2FDDB}"/>
              </a:ext>
            </a:extLst>
          </p:cNvPr>
          <p:cNvSpPr txBox="1"/>
          <p:nvPr/>
        </p:nvSpPr>
        <p:spPr>
          <a:xfrm>
            <a:off x="8932683" y="1736398"/>
            <a:ext cx="95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After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3D58B5C-A03A-4B8A-AA5A-A981EF8A66D1}"/>
              </a:ext>
            </a:extLst>
          </p:cNvPr>
          <p:cNvSpPr txBox="1"/>
          <p:nvPr/>
        </p:nvSpPr>
        <p:spPr>
          <a:xfrm>
            <a:off x="1810862" y="2467617"/>
            <a:ext cx="262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functions in same file </a:t>
            </a:r>
          </a:p>
          <a:p>
            <a:endParaRPr lang="en-US" dirty="0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6A085628-6E71-40B0-A554-97237048FC84}"/>
              </a:ext>
            </a:extLst>
          </p:cNvPr>
          <p:cNvSpPr txBox="1"/>
          <p:nvPr/>
        </p:nvSpPr>
        <p:spPr>
          <a:xfrm>
            <a:off x="7963149" y="2474544"/>
            <a:ext cx="318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and transmission files</a:t>
            </a:r>
          </a:p>
        </p:txBody>
      </p:sp>
      <p:grpSp>
        <p:nvGrpSpPr>
          <p:cNvPr id="49" name="Grup 48">
            <a:extLst>
              <a:ext uri="{FF2B5EF4-FFF2-40B4-BE49-F238E27FC236}">
                <a16:creationId xmlns:a16="http://schemas.microsoft.com/office/drawing/2014/main" id="{17DB7B51-360E-4D9B-990C-70F0D14B4F0E}"/>
              </a:ext>
            </a:extLst>
          </p:cNvPr>
          <p:cNvGrpSpPr/>
          <p:nvPr/>
        </p:nvGrpSpPr>
        <p:grpSpPr>
          <a:xfrm>
            <a:off x="2202874" y="3980583"/>
            <a:ext cx="7974748" cy="1990131"/>
            <a:chOff x="498766" y="4364181"/>
            <a:chExt cx="7974748" cy="1990131"/>
          </a:xfrm>
        </p:grpSpPr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8F35E395-2786-41B7-B51F-7CA05AAC0FC9}"/>
                </a:ext>
              </a:extLst>
            </p:cNvPr>
            <p:cNvSpPr txBox="1"/>
            <p:nvPr/>
          </p:nvSpPr>
          <p:spPr>
            <a:xfrm>
              <a:off x="498766" y="4364181"/>
              <a:ext cx="3609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tr-TR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2000" dirty="0"/>
            </a:p>
          </p:txBody>
        </p:sp>
        <p:sp>
          <p:nvSpPr>
            <p:cNvPr id="12" name="Metin kutusu 11">
              <a:extLst>
                <a:ext uri="{FF2B5EF4-FFF2-40B4-BE49-F238E27FC236}">
                  <a16:creationId xmlns:a16="http://schemas.microsoft.com/office/drawing/2014/main" id="{2AD56E8B-35BE-4C1B-A613-DFF821A7D4B0}"/>
                </a:ext>
              </a:extLst>
            </p:cNvPr>
            <p:cNvSpPr txBox="1"/>
            <p:nvPr/>
          </p:nvSpPr>
          <p:spPr>
            <a:xfrm>
              <a:off x="1842655" y="4378036"/>
              <a:ext cx="66236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r>
                <a:rPr lang="tr-T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tr-TR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tr-TR" sz="18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,k</a:t>
              </a:r>
              <a:r>
                <a: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4F299033-DAAB-454A-A1E9-62FB670848C2}"/>
                </a:ext>
              </a:extLst>
            </p:cNvPr>
            <p:cNvSpPr txBox="1"/>
            <p:nvPr/>
          </p:nvSpPr>
          <p:spPr>
            <a:xfrm>
              <a:off x="4613565" y="4388428"/>
              <a:ext cx="75052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r>
                <a:rPr lang="tr-TR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</a:t>
              </a:r>
              <a:r>
                <a:rPr lang="tr-TR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tr-TR" sz="18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,k</a:t>
              </a:r>
              <a:r>
                <a: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65862544-1ABA-4186-97FA-0D7BF8E26981}"/>
                </a:ext>
              </a:extLst>
            </p:cNvPr>
            <p:cNvSpPr txBox="1"/>
            <p:nvPr/>
          </p:nvSpPr>
          <p:spPr>
            <a:xfrm>
              <a:off x="7434447" y="4393870"/>
              <a:ext cx="103906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r>
                <a:rPr lang="tr-T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</a:t>
              </a:r>
              <a:r>
                <a:rPr lang="tr-TR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ER</a:t>
              </a:r>
              <a:r>
                <a:rPr lang="tr-TR" sz="20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r>
                <a:rPr lang="tr-TR" sz="18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,k</a:t>
              </a:r>
              <a:r>
                <a: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sp>
          <p:nvSpPr>
            <p:cNvPr id="35" name="Metin kutusu 34">
              <a:extLst>
                <a:ext uri="{FF2B5EF4-FFF2-40B4-BE49-F238E27FC236}">
                  <a16:creationId xmlns:a16="http://schemas.microsoft.com/office/drawing/2014/main" id="{FFD22D9F-ECA4-4F49-8A09-FB98D219663D}"/>
                </a:ext>
              </a:extLst>
            </p:cNvPr>
            <p:cNvSpPr txBox="1"/>
            <p:nvPr/>
          </p:nvSpPr>
          <p:spPr>
            <a:xfrm>
              <a:off x="2812475" y="5430982"/>
              <a:ext cx="15613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Measurement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results</a:t>
              </a:r>
              <a:endPara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D4B9ED36-93C8-447D-A522-A84B4466C63C}"/>
                </a:ext>
              </a:extLst>
            </p:cNvPr>
            <p:cNvSpPr txBox="1"/>
            <p:nvPr/>
          </p:nvSpPr>
          <p:spPr>
            <a:xfrm>
              <a:off x="5945085" y="5496790"/>
              <a:ext cx="1097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SNR-BLER </a:t>
              </a:r>
              <a:endParaRPr lang="en-US" dirty="0"/>
            </a:p>
          </p:txBody>
        </p:sp>
        <p:cxnSp>
          <p:nvCxnSpPr>
            <p:cNvPr id="23" name="Düz Ok Bağlayıcısı 22">
              <a:extLst>
                <a:ext uri="{FF2B5EF4-FFF2-40B4-BE49-F238E27FC236}">
                  <a16:creationId xmlns:a16="http://schemas.microsoft.com/office/drawing/2014/main" id="{E140223F-D519-4DC8-A93A-23D9EFE46B8A}"/>
                </a:ext>
              </a:extLst>
            </p:cNvPr>
            <p:cNvCxnSpPr/>
            <p:nvPr/>
          </p:nvCxnSpPr>
          <p:spPr>
            <a:xfrm>
              <a:off x="976749" y="4599709"/>
              <a:ext cx="8451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3F28ADDA-EF02-4DCA-ADC1-68036F3BCACA}"/>
                </a:ext>
              </a:extLst>
            </p:cNvPr>
            <p:cNvCxnSpPr/>
            <p:nvPr/>
          </p:nvCxnSpPr>
          <p:spPr>
            <a:xfrm>
              <a:off x="2535385" y="4606637"/>
              <a:ext cx="8451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33D2F8EF-2C67-474C-A10C-8A3693E22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8334" y="4793671"/>
              <a:ext cx="0" cy="706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Ok Bağlayıcısı 44">
              <a:extLst>
                <a:ext uri="{FF2B5EF4-FFF2-40B4-BE49-F238E27FC236}">
                  <a16:creationId xmlns:a16="http://schemas.microsoft.com/office/drawing/2014/main" id="{54BC0A20-52A6-4AA6-9306-CDE0DF418182}"/>
                </a:ext>
              </a:extLst>
            </p:cNvPr>
            <p:cNvCxnSpPr/>
            <p:nvPr/>
          </p:nvCxnSpPr>
          <p:spPr>
            <a:xfrm>
              <a:off x="3732814" y="4606636"/>
              <a:ext cx="8451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Ok Bağlayıcısı 45">
              <a:extLst>
                <a:ext uri="{FF2B5EF4-FFF2-40B4-BE49-F238E27FC236}">
                  <a16:creationId xmlns:a16="http://schemas.microsoft.com/office/drawing/2014/main" id="{E3204A6C-4BAA-4113-91C8-120774B9498D}"/>
                </a:ext>
              </a:extLst>
            </p:cNvPr>
            <p:cNvCxnSpPr/>
            <p:nvPr/>
          </p:nvCxnSpPr>
          <p:spPr>
            <a:xfrm>
              <a:off x="5392900" y="4612077"/>
              <a:ext cx="8451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üz Ok Bağlayıcısı 46">
              <a:extLst>
                <a:ext uri="{FF2B5EF4-FFF2-40B4-BE49-F238E27FC236}">
                  <a16:creationId xmlns:a16="http://schemas.microsoft.com/office/drawing/2014/main" id="{47F516D9-8B4F-4DDA-9C72-B78F14963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5849" y="4799111"/>
              <a:ext cx="0" cy="706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üz Ok Bağlayıcısı 47">
              <a:extLst>
                <a:ext uri="{FF2B5EF4-FFF2-40B4-BE49-F238E27FC236}">
                  <a16:creationId xmlns:a16="http://schemas.microsoft.com/office/drawing/2014/main" id="{F16C10EB-883A-43DB-A5F5-C92F71D0EC22}"/>
                </a:ext>
              </a:extLst>
            </p:cNvPr>
            <p:cNvCxnSpPr/>
            <p:nvPr/>
          </p:nvCxnSpPr>
          <p:spPr>
            <a:xfrm>
              <a:off x="6590329" y="4612076"/>
              <a:ext cx="8451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k: Sağ 49">
            <a:extLst>
              <a:ext uri="{FF2B5EF4-FFF2-40B4-BE49-F238E27FC236}">
                <a16:creationId xmlns:a16="http://schemas.microsoft.com/office/drawing/2014/main" id="{72F25BB5-D02A-423A-B695-078DAC35FCA8}"/>
              </a:ext>
            </a:extLst>
          </p:cNvPr>
          <p:cNvSpPr/>
          <p:nvPr/>
        </p:nvSpPr>
        <p:spPr>
          <a:xfrm>
            <a:off x="4343400" y="2581275"/>
            <a:ext cx="356235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fik 51" descr="Onay işareti düz dolguyla">
            <a:extLst>
              <a:ext uri="{FF2B5EF4-FFF2-40B4-BE49-F238E27FC236}">
                <a16:creationId xmlns:a16="http://schemas.microsoft.com/office/drawing/2014/main" id="{61ADD1E8-1119-4119-9ABA-CC145DFF3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2376" y="3724274"/>
            <a:ext cx="342899" cy="342899"/>
          </a:xfrm>
          <a:prstGeom prst="rect">
            <a:avLst/>
          </a:prstGeom>
        </p:spPr>
      </p:pic>
      <p:pic>
        <p:nvPicPr>
          <p:cNvPr id="53" name="Grafik 52" descr="Onay işareti düz dolguyla">
            <a:extLst>
              <a:ext uri="{FF2B5EF4-FFF2-40B4-BE49-F238E27FC236}">
                <a16:creationId xmlns:a16="http://schemas.microsoft.com/office/drawing/2014/main" id="{22E454C0-A0FF-4723-8C5D-6D3DB9F83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1" y="3771899"/>
            <a:ext cx="342899" cy="342899"/>
          </a:xfrm>
          <a:prstGeom prst="rect">
            <a:avLst/>
          </a:prstGeom>
        </p:spPr>
      </p:pic>
      <p:pic>
        <p:nvPicPr>
          <p:cNvPr id="55" name="Grafik 54" descr="Soru İşareti düz dolguyla">
            <a:extLst>
              <a:ext uri="{FF2B5EF4-FFF2-40B4-BE49-F238E27FC236}">
                <a16:creationId xmlns:a16="http://schemas.microsoft.com/office/drawing/2014/main" id="{4E7804A7-0456-46BA-9313-19F92B30F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0" y="569595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>
            <a:extLst>
              <a:ext uri="{FF2B5EF4-FFF2-40B4-BE49-F238E27FC236}">
                <a16:creationId xmlns:a16="http://schemas.microsoft.com/office/drawing/2014/main" id="{B26C07BA-82BF-4A0C-A8B8-BA6E46EB9C8C}"/>
              </a:ext>
            </a:extLst>
          </p:cNvPr>
          <p:cNvGrpSpPr/>
          <p:nvPr/>
        </p:nvGrpSpPr>
        <p:grpSpPr>
          <a:xfrm>
            <a:off x="339364" y="318467"/>
            <a:ext cx="11520221" cy="6322086"/>
            <a:chOff x="339364" y="318467"/>
            <a:chExt cx="11520221" cy="6322086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FB955A7B-1C39-47B0-A92F-BB0769EA4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69" b="146"/>
            <a:stretch/>
          </p:blipFill>
          <p:spPr>
            <a:xfrm>
              <a:off x="374282" y="318467"/>
              <a:ext cx="2142675" cy="784469"/>
            </a:xfrm>
            <a:prstGeom prst="rect">
              <a:avLst/>
            </a:prstGeom>
          </p:spPr>
        </p:pic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AE5F0B79-7ECC-4021-82BF-250FDC232200}"/>
                </a:ext>
              </a:extLst>
            </p:cNvPr>
            <p:cNvCxnSpPr/>
            <p:nvPr/>
          </p:nvCxnSpPr>
          <p:spPr>
            <a:xfrm>
              <a:off x="2676310" y="860344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Düz Bağlayıcı 7">
              <a:extLst>
                <a:ext uri="{FF2B5EF4-FFF2-40B4-BE49-F238E27FC236}">
                  <a16:creationId xmlns:a16="http://schemas.microsoft.com/office/drawing/2014/main" id="{03897E1D-024E-4C94-8CA5-81507628055F}"/>
                </a:ext>
              </a:extLst>
            </p:cNvPr>
            <p:cNvCxnSpPr>
              <a:cxnSpLocks/>
            </p:cNvCxnSpPr>
            <p:nvPr/>
          </p:nvCxnSpPr>
          <p:spPr>
            <a:xfrm>
              <a:off x="339364" y="6640553"/>
              <a:ext cx="1152022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795014D-AB79-4D33-AFA1-468C0B5DFA0E}"/>
              </a:ext>
            </a:extLst>
          </p:cNvPr>
          <p:cNvSpPr txBox="1"/>
          <p:nvPr/>
        </p:nvSpPr>
        <p:spPr>
          <a:xfrm>
            <a:off x="8745128" y="2549066"/>
            <a:ext cx="18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Location of the train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2F894A-5D7D-4B75-90F5-749D2B907B77}"/>
              </a:ext>
            </a:extLst>
          </p:cNvPr>
          <p:cNvSpPr/>
          <p:nvPr/>
        </p:nvSpPr>
        <p:spPr>
          <a:xfrm>
            <a:off x="3304879" y="2799762"/>
            <a:ext cx="707011" cy="72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169FC5B-DE09-480B-9089-86E4E8BDE84E}"/>
              </a:ext>
            </a:extLst>
          </p:cNvPr>
          <p:cNvSpPr txBox="1"/>
          <p:nvPr/>
        </p:nvSpPr>
        <p:spPr>
          <a:xfrm>
            <a:off x="7611658" y="4764070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The positions of the masts</a:t>
            </a:r>
            <a:endParaRPr lang="en-US" sz="1400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E179AC71-B2EC-4E0E-9A33-B5FF611A8B9F}"/>
              </a:ext>
            </a:extLst>
          </p:cNvPr>
          <p:cNvSpPr txBox="1"/>
          <p:nvPr/>
        </p:nvSpPr>
        <p:spPr>
          <a:xfrm>
            <a:off x="6390488" y="2388810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/>
              <a:t>Distances between positions and masts</a:t>
            </a:r>
            <a:endParaRPr lang="en-US" sz="1400" dirty="0"/>
          </a:p>
        </p:txBody>
      </p:sp>
      <p:grpSp>
        <p:nvGrpSpPr>
          <p:cNvPr id="33" name="Grup 32">
            <a:extLst>
              <a:ext uri="{FF2B5EF4-FFF2-40B4-BE49-F238E27FC236}">
                <a16:creationId xmlns:a16="http://schemas.microsoft.com/office/drawing/2014/main" id="{24FB24C8-0A96-4A00-A327-C3AFB740731D}"/>
              </a:ext>
            </a:extLst>
          </p:cNvPr>
          <p:cNvGrpSpPr/>
          <p:nvPr/>
        </p:nvGrpSpPr>
        <p:grpSpPr>
          <a:xfrm>
            <a:off x="4423915" y="2935169"/>
            <a:ext cx="908121" cy="387302"/>
            <a:chOff x="1721445" y="2515682"/>
            <a:chExt cx="331081" cy="387302"/>
          </a:xfrm>
        </p:grpSpPr>
        <p:sp>
          <p:nvSpPr>
            <p:cNvPr id="34" name="Ok: Sağ 33">
              <a:extLst>
                <a:ext uri="{FF2B5EF4-FFF2-40B4-BE49-F238E27FC236}">
                  <a16:creationId xmlns:a16="http://schemas.microsoft.com/office/drawing/2014/main" id="{2821179F-78A2-4F16-9266-9821F38454C6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k: Sağ 6">
              <a:extLst>
                <a:ext uri="{FF2B5EF4-FFF2-40B4-BE49-F238E27FC236}">
                  <a16:creationId xmlns:a16="http://schemas.microsoft.com/office/drawing/2014/main" id="{578B15DB-0A36-43FD-A74A-69B3950F25B7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36" name="Grup 35">
            <a:extLst>
              <a:ext uri="{FF2B5EF4-FFF2-40B4-BE49-F238E27FC236}">
                <a16:creationId xmlns:a16="http://schemas.microsoft.com/office/drawing/2014/main" id="{BB8DE357-4F12-4D8B-91EE-D73038DCC902}"/>
              </a:ext>
            </a:extLst>
          </p:cNvPr>
          <p:cNvGrpSpPr/>
          <p:nvPr/>
        </p:nvGrpSpPr>
        <p:grpSpPr>
          <a:xfrm>
            <a:off x="2002602" y="2927608"/>
            <a:ext cx="908121" cy="387302"/>
            <a:chOff x="1721445" y="2515682"/>
            <a:chExt cx="331081" cy="387302"/>
          </a:xfrm>
        </p:grpSpPr>
        <p:sp>
          <p:nvSpPr>
            <p:cNvPr id="37" name="Ok: Sağ 36">
              <a:extLst>
                <a:ext uri="{FF2B5EF4-FFF2-40B4-BE49-F238E27FC236}">
                  <a16:creationId xmlns:a16="http://schemas.microsoft.com/office/drawing/2014/main" id="{F1438995-6D6E-40C4-B311-2C99130D3504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k: Sağ 6">
              <a:extLst>
                <a:ext uri="{FF2B5EF4-FFF2-40B4-BE49-F238E27FC236}">
                  <a16:creationId xmlns:a16="http://schemas.microsoft.com/office/drawing/2014/main" id="{C71B0509-5A7C-4C3B-B6FC-1193EBED61DC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E66ECD28-054A-40C4-813B-38C554B641BF}"/>
              </a:ext>
            </a:extLst>
          </p:cNvPr>
          <p:cNvGrpSpPr/>
          <p:nvPr/>
        </p:nvGrpSpPr>
        <p:grpSpPr>
          <a:xfrm>
            <a:off x="6893350" y="2938606"/>
            <a:ext cx="908121" cy="387302"/>
            <a:chOff x="1721445" y="2515682"/>
            <a:chExt cx="331081" cy="387302"/>
          </a:xfrm>
        </p:grpSpPr>
        <p:sp>
          <p:nvSpPr>
            <p:cNvPr id="40" name="Ok: Sağ 39">
              <a:extLst>
                <a:ext uri="{FF2B5EF4-FFF2-40B4-BE49-F238E27FC236}">
                  <a16:creationId xmlns:a16="http://schemas.microsoft.com/office/drawing/2014/main" id="{5267E4E7-22C8-412F-8AA2-7F2C1CFC4B10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Ok: Sağ 6">
              <a:extLst>
                <a:ext uri="{FF2B5EF4-FFF2-40B4-BE49-F238E27FC236}">
                  <a16:creationId xmlns:a16="http://schemas.microsoft.com/office/drawing/2014/main" id="{4C8B1C91-39D7-4C43-9234-B86FE598ADA3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1FE0794B-6FFC-4ECB-A7E8-604E28851AFD}"/>
              </a:ext>
            </a:extLst>
          </p:cNvPr>
          <p:cNvGrpSpPr/>
          <p:nvPr/>
        </p:nvGrpSpPr>
        <p:grpSpPr>
          <a:xfrm rot="16200000">
            <a:off x="3244390" y="4087790"/>
            <a:ext cx="908121" cy="387302"/>
            <a:chOff x="1721445" y="2515682"/>
            <a:chExt cx="331081" cy="387302"/>
          </a:xfrm>
        </p:grpSpPr>
        <p:sp>
          <p:nvSpPr>
            <p:cNvPr id="46" name="Ok: Sağ 45">
              <a:extLst>
                <a:ext uri="{FF2B5EF4-FFF2-40B4-BE49-F238E27FC236}">
                  <a16:creationId xmlns:a16="http://schemas.microsoft.com/office/drawing/2014/main" id="{4A25F41E-BDF2-4A3E-8A99-E7EA3F2D375F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Ok: Sağ 6">
              <a:extLst>
                <a:ext uri="{FF2B5EF4-FFF2-40B4-BE49-F238E27FC236}">
                  <a16:creationId xmlns:a16="http://schemas.microsoft.com/office/drawing/2014/main" id="{9C1385B8-D1B3-4462-BBDB-6988E79A09DE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CE73C03F-35DD-43C0-A218-CD31AD0126F0}"/>
              </a:ext>
            </a:extLst>
          </p:cNvPr>
          <p:cNvSpPr txBox="1"/>
          <p:nvPr/>
        </p:nvSpPr>
        <p:spPr>
          <a:xfrm>
            <a:off x="4243632" y="2575580"/>
            <a:ext cx="1172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Path Losses</a:t>
            </a:r>
          </a:p>
        </p:txBody>
      </p:sp>
      <p:sp>
        <p:nvSpPr>
          <p:cNvPr id="51" name="Başlık 12">
            <a:extLst>
              <a:ext uri="{FF2B5EF4-FFF2-40B4-BE49-F238E27FC236}">
                <a16:creationId xmlns:a16="http://schemas.microsoft.com/office/drawing/2014/main" id="{B62AF063-2628-474C-9DC7-540154BB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455" y="1196745"/>
            <a:ext cx="6685370" cy="398448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600" b="1" dirty="0">
                <a:solidFill>
                  <a:schemeClr val="accent1">
                    <a:lumMod val="75000"/>
                  </a:schemeClr>
                </a:solidFill>
              </a:rPr>
              <a:t>Simulator Part-2 ?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A08B37F7-18FD-4843-8BCF-0232BF91DDCB}"/>
              </a:ext>
            </a:extLst>
          </p:cNvPr>
          <p:cNvSpPr txBox="1"/>
          <p:nvPr/>
        </p:nvSpPr>
        <p:spPr>
          <a:xfrm>
            <a:off x="3081781" y="4804724"/>
            <a:ext cx="18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Gains and Losses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7F1B43A-2379-4241-AF29-32A9DC55610A}"/>
              </a:ext>
            </a:extLst>
          </p:cNvPr>
          <p:cNvSpPr/>
          <p:nvPr/>
        </p:nvSpPr>
        <p:spPr>
          <a:xfrm>
            <a:off x="8172154" y="2818812"/>
            <a:ext cx="707011" cy="72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up 59">
            <a:extLst>
              <a:ext uri="{FF2B5EF4-FFF2-40B4-BE49-F238E27FC236}">
                <a16:creationId xmlns:a16="http://schemas.microsoft.com/office/drawing/2014/main" id="{331D6F24-3339-45B3-9A42-74FD5F44D60F}"/>
              </a:ext>
            </a:extLst>
          </p:cNvPr>
          <p:cNvGrpSpPr/>
          <p:nvPr/>
        </p:nvGrpSpPr>
        <p:grpSpPr>
          <a:xfrm>
            <a:off x="9186415" y="2954219"/>
            <a:ext cx="908121" cy="387302"/>
            <a:chOff x="1721445" y="2515682"/>
            <a:chExt cx="331081" cy="387302"/>
          </a:xfrm>
        </p:grpSpPr>
        <p:sp>
          <p:nvSpPr>
            <p:cNvPr id="61" name="Ok: Sağ 60">
              <a:extLst>
                <a:ext uri="{FF2B5EF4-FFF2-40B4-BE49-F238E27FC236}">
                  <a16:creationId xmlns:a16="http://schemas.microsoft.com/office/drawing/2014/main" id="{35C1B53A-E9E4-42D4-80DC-824E466196C7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Ok: Sağ 6">
              <a:extLst>
                <a:ext uri="{FF2B5EF4-FFF2-40B4-BE49-F238E27FC236}">
                  <a16:creationId xmlns:a16="http://schemas.microsoft.com/office/drawing/2014/main" id="{109C2ED8-13F8-4976-AD1D-95DEF8BB1207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66" name="Grup 65">
            <a:extLst>
              <a:ext uri="{FF2B5EF4-FFF2-40B4-BE49-F238E27FC236}">
                <a16:creationId xmlns:a16="http://schemas.microsoft.com/office/drawing/2014/main" id="{26148F9E-2BD4-459B-BD89-81AB511EA115}"/>
              </a:ext>
            </a:extLst>
          </p:cNvPr>
          <p:cNvGrpSpPr/>
          <p:nvPr/>
        </p:nvGrpSpPr>
        <p:grpSpPr>
          <a:xfrm rot="16200000">
            <a:off x="8092615" y="4106840"/>
            <a:ext cx="908121" cy="387302"/>
            <a:chOff x="1721445" y="2515682"/>
            <a:chExt cx="331081" cy="387302"/>
          </a:xfrm>
        </p:grpSpPr>
        <p:sp>
          <p:nvSpPr>
            <p:cNvPr id="67" name="Ok: Sağ 66">
              <a:extLst>
                <a:ext uri="{FF2B5EF4-FFF2-40B4-BE49-F238E27FC236}">
                  <a16:creationId xmlns:a16="http://schemas.microsoft.com/office/drawing/2014/main" id="{0A68214D-99D5-405E-9F4C-A156A432FE2F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Ok: Sağ 6">
              <a:extLst>
                <a:ext uri="{FF2B5EF4-FFF2-40B4-BE49-F238E27FC236}">
                  <a16:creationId xmlns:a16="http://schemas.microsoft.com/office/drawing/2014/main" id="{65FFB1E8-50AF-4D89-88EF-21FD69DFE16C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4CDFBFCD-56CD-44D4-9929-BA682D632517}"/>
              </a:ext>
            </a:extLst>
          </p:cNvPr>
          <p:cNvSpPr txBox="1"/>
          <p:nvPr/>
        </p:nvSpPr>
        <p:spPr>
          <a:xfrm>
            <a:off x="1408913" y="2388810"/>
            <a:ext cx="187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Received power at each mast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A767854-6B33-4A3E-BD3F-907A9C97F630}"/>
              </a:ext>
            </a:extLst>
          </p:cNvPr>
          <p:cNvSpPr/>
          <p:nvPr/>
        </p:nvSpPr>
        <p:spPr>
          <a:xfrm>
            <a:off x="5743279" y="2818812"/>
            <a:ext cx="707011" cy="72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 71">
            <a:extLst>
              <a:ext uri="{FF2B5EF4-FFF2-40B4-BE49-F238E27FC236}">
                <a16:creationId xmlns:a16="http://schemas.microsoft.com/office/drawing/2014/main" id="{D694289E-C9CD-4479-9328-DE4572DA4EDF}"/>
              </a:ext>
            </a:extLst>
          </p:cNvPr>
          <p:cNvGrpSpPr/>
          <p:nvPr/>
        </p:nvGrpSpPr>
        <p:grpSpPr>
          <a:xfrm rot="16200000">
            <a:off x="5682790" y="4106840"/>
            <a:ext cx="908121" cy="387302"/>
            <a:chOff x="1721445" y="2515682"/>
            <a:chExt cx="331081" cy="387302"/>
          </a:xfrm>
        </p:grpSpPr>
        <p:sp>
          <p:nvSpPr>
            <p:cNvPr id="73" name="Ok: Sağ 72">
              <a:extLst>
                <a:ext uri="{FF2B5EF4-FFF2-40B4-BE49-F238E27FC236}">
                  <a16:creationId xmlns:a16="http://schemas.microsoft.com/office/drawing/2014/main" id="{AA40DDA1-E5A8-43CE-A2E3-64BAF2F71F86}"/>
                </a:ext>
              </a:extLst>
            </p:cNvPr>
            <p:cNvSpPr/>
            <p:nvPr/>
          </p:nvSpPr>
          <p:spPr>
            <a:xfrm>
              <a:off x="1721445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Ok: Sağ 6">
              <a:extLst>
                <a:ext uri="{FF2B5EF4-FFF2-40B4-BE49-F238E27FC236}">
                  <a16:creationId xmlns:a16="http://schemas.microsoft.com/office/drawing/2014/main" id="{06550502-6052-49F1-930B-C86945ECAADF}"/>
                </a:ext>
              </a:extLst>
            </p:cNvPr>
            <p:cNvSpPr txBox="1"/>
            <p:nvPr/>
          </p:nvSpPr>
          <p:spPr>
            <a:xfrm>
              <a:off x="1721445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A0CD7834-25FF-413A-9F98-96DF13D548FC}"/>
              </a:ext>
            </a:extLst>
          </p:cNvPr>
          <p:cNvSpPr txBox="1"/>
          <p:nvPr/>
        </p:nvSpPr>
        <p:spPr>
          <a:xfrm>
            <a:off x="5253481" y="4833299"/>
            <a:ext cx="187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Measurement results</a:t>
            </a:r>
          </a:p>
        </p:txBody>
      </p:sp>
    </p:spTree>
    <p:extLst>
      <p:ext uri="{BB962C8B-B14F-4D97-AF65-F5344CB8AC3E}">
        <p14:creationId xmlns:p14="http://schemas.microsoft.com/office/powerpoint/2010/main" val="24658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110</Words>
  <Application>Microsoft Office PowerPoint</Application>
  <PresentationFormat>Geniş ekran</PresentationFormat>
  <Paragraphs>46</Paragraphs>
  <Slides>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WEEKLY UPDATE</vt:lpstr>
      <vt:lpstr>Before vs. After Process Improvement</vt:lpstr>
      <vt:lpstr>Before vs. After Process Improvement</vt:lpstr>
      <vt:lpstr>Simulator Part-2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Buket Torun - buket.torun@studio.unibo.it</dc:creator>
  <cp:lastModifiedBy>Buket Torun - buket.torun@studio.unibo.it</cp:lastModifiedBy>
  <cp:revision>28</cp:revision>
  <dcterms:created xsi:type="dcterms:W3CDTF">2021-10-24T18:32:36Z</dcterms:created>
  <dcterms:modified xsi:type="dcterms:W3CDTF">2021-11-01T21:44:38Z</dcterms:modified>
</cp:coreProperties>
</file>