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9082C-B626-4758-869C-4239F5871365}" v="178" dt="2020-10-18T03:48:06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 Lei Song" userId="20cdb0b3-e7e9-40a3-a8d5-aa01c62b37a7" providerId="ADAL" clId="{2239082C-B626-4758-869C-4239F5871365}"/>
    <pc:docChg chg="undo custSel addSld delSld modSld">
      <pc:chgData name="Xiao Lei Song" userId="20cdb0b3-e7e9-40a3-a8d5-aa01c62b37a7" providerId="ADAL" clId="{2239082C-B626-4758-869C-4239F5871365}" dt="2020-10-18T05:25:07.538" v="1667" actId="313"/>
      <pc:docMkLst>
        <pc:docMk/>
      </pc:docMkLst>
      <pc:sldChg chg="modSp add del">
        <pc:chgData name="Xiao Lei Song" userId="20cdb0b3-e7e9-40a3-a8d5-aa01c62b37a7" providerId="ADAL" clId="{2239082C-B626-4758-869C-4239F5871365}" dt="2020-10-18T03:47:51.568" v="1631" actId="14100"/>
        <pc:sldMkLst>
          <pc:docMk/>
          <pc:sldMk cId="1061408926" sldId="256"/>
        </pc:sldMkLst>
        <pc:spChg chg="mod">
          <ac:chgData name="Xiao Lei Song" userId="20cdb0b3-e7e9-40a3-a8d5-aa01c62b37a7" providerId="ADAL" clId="{2239082C-B626-4758-869C-4239F5871365}" dt="2020-10-18T03:47:51.568" v="1631" actId="14100"/>
          <ac:spMkLst>
            <pc:docMk/>
            <pc:sldMk cId="1061408926" sldId="256"/>
            <ac:spMk id="2" creationId="{84A00B5D-3521-4833-AD80-E33CCFCF4379}"/>
          </ac:spMkLst>
        </pc:spChg>
      </pc:sldChg>
      <pc:sldChg chg="del">
        <pc:chgData name="Xiao Lei Song" userId="20cdb0b3-e7e9-40a3-a8d5-aa01c62b37a7" providerId="ADAL" clId="{2239082C-B626-4758-869C-4239F5871365}" dt="2020-10-15T13:57:31.814" v="0" actId="2696"/>
        <pc:sldMkLst>
          <pc:docMk/>
          <pc:sldMk cId="46534861" sldId="257"/>
        </pc:sldMkLst>
      </pc:sldChg>
      <pc:sldChg chg="del">
        <pc:chgData name="Xiao Lei Song" userId="20cdb0b3-e7e9-40a3-a8d5-aa01c62b37a7" providerId="ADAL" clId="{2239082C-B626-4758-869C-4239F5871365}" dt="2020-10-15T13:57:32.291" v="1" actId="2696"/>
        <pc:sldMkLst>
          <pc:docMk/>
          <pc:sldMk cId="4128004330" sldId="258"/>
        </pc:sldMkLst>
      </pc:sldChg>
      <pc:sldChg chg="del">
        <pc:chgData name="Xiao Lei Song" userId="20cdb0b3-e7e9-40a3-a8d5-aa01c62b37a7" providerId="ADAL" clId="{2239082C-B626-4758-869C-4239F5871365}" dt="2020-10-15T13:57:32.355" v="2" actId="2696"/>
        <pc:sldMkLst>
          <pc:docMk/>
          <pc:sldMk cId="3741952989" sldId="259"/>
        </pc:sldMkLst>
      </pc:sldChg>
      <pc:sldChg chg="del">
        <pc:chgData name="Xiao Lei Song" userId="20cdb0b3-e7e9-40a3-a8d5-aa01c62b37a7" providerId="ADAL" clId="{2239082C-B626-4758-869C-4239F5871365}" dt="2020-10-15T13:57:32.366" v="3" actId="2696"/>
        <pc:sldMkLst>
          <pc:docMk/>
          <pc:sldMk cId="3044352583" sldId="260"/>
        </pc:sldMkLst>
      </pc:sldChg>
      <pc:sldChg chg="del">
        <pc:chgData name="Xiao Lei Song" userId="20cdb0b3-e7e9-40a3-a8d5-aa01c62b37a7" providerId="ADAL" clId="{2239082C-B626-4758-869C-4239F5871365}" dt="2020-10-15T13:57:32.446" v="4" actId="2696"/>
        <pc:sldMkLst>
          <pc:docMk/>
          <pc:sldMk cId="2842343260" sldId="261"/>
        </pc:sldMkLst>
      </pc:sldChg>
      <pc:sldChg chg="del">
        <pc:chgData name="Xiao Lei Song" userId="20cdb0b3-e7e9-40a3-a8d5-aa01c62b37a7" providerId="ADAL" clId="{2239082C-B626-4758-869C-4239F5871365}" dt="2020-10-15T13:57:32.479" v="5" actId="2696"/>
        <pc:sldMkLst>
          <pc:docMk/>
          <pc:sldMk cId="205379750" sldId="262"/>
        </pc:sldMkLst>
      </pc:sldChg>
      <pc:sldChg chg="del">
        <pc:chgData name="Xiao Lei Song" userId="20cdb0b3-e7e9-40a3-a8d5-aa01c62b37a7" providerId="ADAL" clId="{2239082C-B626-4758-869C-4239F5871365}" dt="2020-10-15T13:57:32.496" v="6" actId="2696"/>
        <pc:sldMkLst>
          <pc:docMk/>
          <pc:sldMk cId="1497847205" sldId="263"/>
        </pc:sldMkLst>
      </pc:sldChg>
      <pc:sldChg chg="del">
        <pc:chgData name="Xiao Lei Song" userId="20cdb0b3-e7e9-40a3-a8d5-aa01c62b37a7" providerId="ADAL" clId="{2239082C-B626-4758-869C-4239F5871365}" dt="2020-10-15T13:57:32.553" v="8" actId="2696"/>
        <pc:sldMkLst>
          <pc:docMk/>
          <pc:sldMk cId="2280885397" sldId="265"/>
        </pc:sldMkLst>
      </pc:sldChg>
      <pc:sldChg chg="del">
        <pc:chgData name="Xiao Lei Song" userId="20cdb0b3-e7e9-40a3-a8d5-aa01c62b37a7" providerId="ADAL" clId="{2239082C-B626-4758-869C-4239F5871365}" dt="2020-10-15T13:57:32.572" v="9" actId="2696"/>
        <pc:sldMkLst>
          <pc:docMk/>
          <pc:sldMk cId="3722568962" sldId="266"/>
        </pc:sldMkLst>
      </pc:sldChg>
      <pc:sldChg chg="del">
        <pc:chgData name="Xiao Lei Song" userId="20cdb0b3-e7e9-40a3-a8d5-aa01c62b37a7" providerId="ADAL" clId="{2239082C-B626-4758-869C-4239F5871365}" dt="2020-10-15T13:57:32.602" v="10" actId="2696"/>
        <pc:sldMkLst>
          <pc:docMk/>
          <pc:sldMk cId="1521951359" sldId="267"/>
        </pc:sldMkLst>
      </pc:sldChg>
      <pc:sldChg chg="del">
        <pc:chgData name="Xiao Lei Song" userId="20cdb0b3-e7e9-40a3-a8d5-aa01c62b37a7" providerId="ADAL" clId="{2239082C-B626-4758-869C-4239F5871365}" dt="2020-10-15T13:57:32.651" v="12" actId="2696"/>
        <pc:sldMkLst>
          <pc:docMk/>
          <pc:sldMk cId="392866674" sldId="268"/>
        </pc:sldMkLst>
      </pc:sldChg>
      <pc:sldChg chg="modSp add del">
        <pc:chgData name="Xiao Lei Song" userId="20cdb0b3-e7e9-40a3-a8d5-aa01c62b37a7" providerId="ADAL" clId="{2239082C-B626-4758-869C-4239F5871365}" dt="2020-10-17T02:47:15.761" v="126" actId="20577"/>
        <pc:sldMkLst>
          <pc:docMk/>
          <pc:sldMk cId="3509372284" sldId="269"/>
        </pc:sldMkLst>
        <pc:spChg chg="mod">
          <ac:chgData name="Xiao Lei Song" userId="20cdb0b3-e7e9-40a3-a8d5-aa01c62b37a7" providerId="ADAL" clId="{2239082C-B626-4758-869C-4239F5871365}" dt="2020-10-17T02:47:15.761" v="126" actId="20577"/>
          <ac:spMkLst>
            <pc:docMk/>
            <pc:sldMk cId="3509372284" sldId="269"/>
            <ac:spMk id="3" creationId="{F83F2FB9-C7A4-44D9-A0A4-ABCB069C37C0}"/>
          </ac:spMkLst>
        </pc:spChg>
      </pc:sldChg>
      <pc:sldChg chg="del">
        <pc:chgData name="Xiao Lei Song" userId="20cdb0b3-e7e9-40a3-a8d5-aa01c62b37a7" providerId="ADAL" clId="{2239082C-B626-4758-869C-4239F5871365}" dt="2020-10-15T13:57:32.691" v="13" actId="2696"/>
        <pc:sldMkLst>
          <pc:docMk/>
          <pc:sldMk cId="2359559155" sldId="270"/>
        </pc:sldMkLst>
      </pc:sldChg>
      <pc:sldChg chg="addSp delSp modSp add">
        <pc:chgData name="Xiao Lei Song" userId="20cdb0b3-e7e9-40a3-a8d5-aa01c62b37a7" providerId="ADAL" clId="{2239082C-B626-4758-869C-4239F5871365}" dt="2020-10-18T04:56:32.954" v="1664" actId="14100"/>
        <pc:sldMkLst>
          <pc:docMk/>
          <pc:sldMk cId="3032701676" sldId="270"/>
        </pc:sldMkLst>
        <pc:spChg chg="mod">
          <ac:chgData name="Xiao Lei Song" userId="20cdb0b3-e7e9-40a3-a8d5-aa01c62b37a7" providerId="ADAL" clId="{2239082C-B626-4758-869C-4239F5871365}" dt="2020-10-15T14:04:48.351" v="62" actId="14100"/>
          <ac:spMkLst>
            <pc:docMk/>
            <pc:sldMk cId="3032701676" sldId="270"/>
            <ac:spMk id="2" creationId="{8CE8548D-77CB-4FAF-9E7D-8DAB1ADB98DD}"/>
          </ac:spMkLst>
        </pc:spChg>
        <pc:spChg chg="del mod">
          <ac:chgData name="Xiao Lei Song" userId="20cdb0b3-e7e9-40a3-a8d5-aa01c62b37a7" providerId="ADAL" clId="{2239082C-B626-4758-869C-4239F5871365}" dt="2020-10-15T14:00:23.980" v="26" actId="478"/>
          <ac:spMkLst>
            <pc:docMk/>
            <pc:sldMk cId="3032701676" sldId="270"/>
            <ac:spMk id="3" creationId="{DCAC86A5-41CB-47F9-B4DF-853900A82F20}"/>
          </ac:spMkLst>
        </pc:spChg>
        <pc:spChg chg="add del">
          <ac:chgData name="Xiao Lei Song" userId="20cdb0b3-e7e9-40a3-a8d5-aa01c62b37a7" providerId="ADAL" clId="{2239082C-B626-4758-869C-4239F5871365}" dt="2020-10-15T14:00:54.242" v="28" actId="478"/>
          <ac:spMkLst>
            <pc:docMk/>
            <pc:sldMk cId="3032701676" sldId="270"/>
            <ac:spMk id="5" creationId="{9897D48B-EB62-4827-A6E1-7D718CCB91F7}"/>
          </ac:spMkLst>
        </pc:spChg>
        <pc:picChg chg="add mod">
          <ac:chgData name="Xiao Lei Song" userId="20cdb0b3-e7e9-40a3-a8d5-aa01c62b37a7" providerId="ADAL" clId="{2239082C-B626-4758-869C-4239F5871365}" dt="2020-10-18T04:56:32.954" v="1664" actId="14100"/>
          <ac:picMkLst>
            <pc:docMk/>
            <pc:sldMk cId="3032701676" sldId="270"/>
            <ac:picMk id="7" creationId="{69817955-787C-4525-B44B-B202E80B577A}"/>
          </ac:picMkLst>
        </pc:picChg>
      </pc:sldChg>
      <pc:sldChg chg="addSp modSp add del">
        <pc:chgData name="Xiao Lei Song" userId="20cdb0b3-e7e9-40a3-a8d5-aa01c62b37a7" providerId="ADAL" clId="{2239082C-B626-4758-869C-4239F5871365}" dt="2020-10-17T08:27:45.886" v="1271" actId="2696"/>
        <pc:sldMkLst>
          <pc:docMk/>
          <pc:sldMk cId="918389064" sldId="271"/>
        </pc:sldMkLst>
        <pc:spChg chg="mod">
          <ac:chgData name="Xiao Lei Song" userId="20cdb0b3-e7e9-40a3-a8d5-aa01c62b37a7" providerId="ADAL" clId="{2239082C-B626-4758-869C-4239F5871365}" dt="2020-10-17T02:54:20.297" v="127" actId="20577"/>
          <ac:spMkLst>
            <pc:docMk/>
            <pc:sldMk cId="918389064" sldId="271"/>
            <ac:spMk id="2" creationId="{301ACAB6-10F0-44FA-A73B-B5532B051C22}"/>
          </ac:spMkLst>
        </pc:spChg>
        <pc:spChg chg="mod">
          <ac:chgData name="Xiao Lei Song" userId="20cdb0b3-e7e9-40a3-a8d5-aa01c62b37a7" providerId="ADAL" clId="{2239082C-B626-4758-869C-4239F5871365}" dt="2020-10-16T14:45:10.570" v="84" actId="14100"/>
          <ac:spMkLst>
            <pc:docMk/>
            <pc:sldMk cId="918389064" sldId="271"/>
            <ac:spMk id="3" creationId="{00C707F5-42EF-4844-91D6-F0F275B8E044}"/>
          </ac:spMkLst>
        </pc:spChg>
        <pc:spChg chg="add mod">
          <ac:chgData name="Xiao Lei Song" userId="20cdb0b3-e7e9-40a3-a8d5-aa01c62b37a7" providerId="ADAL" clId="{2239082C-B626-4758-869C-4239F5871365}" dt="2020-10-16T14:45:12.911" v="85" actId="1076"/>
          <ac:spMkLst>
            <pc:docMk/>
            <pc:sldMk cId="918389064" sldId="271"/>
            <ac:spMk id="4" creationId="{AB150749-95DE-47B7-865D-79C2BA45796C}"/>
          </ac:spMkLst>
        </pc:spChg>
      </pc:sldChg>
      <pc:sldChg chg="del">
        <pc:chgData name="Xiao Lei Song" userId="20cdb0b3-e7e9-40a3-a8d5-aa01c62b37a7" providerId="ADAL" clId="{2239082C-B626-4758-869C-4239F5871365}" dt="2020-10-15T13:57:32.746" v="15" actId="2696"/>
        <pc:sldMkLst>
          <pc:docMk/>
          <pc:sldMk cId="2265082524" sldId="272"/>
        </pc:sldMkLst>
      </pc:sldChg>
      <pc:sldChg chg="addSp delSp modSp add">
        <pc:chgData name="Xiao Lei Song" userId="20cdb0b3-e7e9-40a3-a8d5-aa01c62b37a7" providerId="ADAL" clId="{2239082C-B626-4758-869C-4239F5871365}" dt="2020-10-17T03:14:39.304" v="358" actId="1076"/>
        <pc:sldMkLst>
          <pc:docMk/>
          <pc:sldMk cId="3145352022" sldId="272"/>
        </pc:sldMkLst>
        <pc:spChg chg="mod">
          <ac:chgData name="Xiao Lei Song" userId="20cdb0b3-e7e9-40a3-a8d5-aa01c62b37a7" providerId="ADAL" clId="{2239082C-B626-4758-869C-4239F5871365}" dt="2020-10-17T03:12:47.209" v="349" actId="20577"/>
          <ac:spMkLst>
            <pc:docMk/>
            <pc:sldMk cId="3145352022" sldId="272"/>
            <ac:spMk id="2" creationId="{9BC478EE-CEE7-4DE4-B8C2-B1BA944D586C}"/>
          </ac:spMkLst>
        </pc:spChg>
        <pc:spChg chg="del mod">
          <ac:chgData name="Xiao Lei Song" userId="20cdb0b3-e7e9-40a3-a8d5-aa01c62b37a7" providerId="ADAL" clId="{2239082C-B626-4758-869C-4239F5871365}" dt="2020-10-17T03:11:46.597" v="324" actId="478"/>
          <ac:spMkLst>
            <pc:docMk/>
            <pc:sldMk cId="3145352022" sldId="272"/>
            <ac:spMk id="3" creationId="{0788DDDC-ACC8-4AED-8150-F73767802C1A}"/>
          </ac:spMkLst>
        </pc:spChg>
        <pc:spChg chg="add del mod">
          <ac:chgData name="Xiao Lei Song" userId="20cdb0b3-e7e9-40a3-a8d5-aa01c62b37a7" providerId="ADAL" clId="{2239082C-B626-4758-869C-4239F5871365}" dt="2020-10-17T03:11:49.748" v="325" actId="478"/>
          <ac:spMkLst>
            <pc:docMk/>
            <pc:sldMk cId="3145352022" sldId="272"/>
            <ac:spMk id="5" creationId="{9A278663-823B-4FA0-8EFD-D7996313C04D}"/>
          </ac:spMkLst>
        </pc:spChg>
        <pc:spChg chg="add del">
          <ac:chgData name="Xiao Lei Song" userId="20cdb0b3-e7e9-40a3-a8d5-aa01c62b37a7" providerId="ADAL" clId="{2239082C-B626-4758-869C-4239F5871365}" dt="2020-10-17T03:11:52.782" v="327"/>
          <ac:spMkLst>
            <pc:docMk/>
            <pc:sldMk cId="3145352022" sldId="272"/>
            <ac:spMk id="6" creationId="{DBC3F249-DFBD-4E6E-90B6-D989D5504326}"/>
          </ac:spMkLst>
        </pc:spChg>
        <pc:picChg chg="add del mod">
          <ac:chgData name="Xiao Lei Song" userId="20cdb0b3-e7e9-40a3-a8d5-aa01c62b37a7" providerId="ADAL" clId="{2239082C-B626-4758-869C-4239F5871365}" dt="2020-10-17T03:14:31.008" v="353" actId="478"/>
          <ac:picMkLst>
            <pc:docMk/>
            <pc:sldMk cId="3145352022" sldId="272"/>
            <ac:picMk id="7" creationId="{09B984EC-18B0-4814-B99A-C0248B37DCF1}"/>
          </ac:picMkLst>
        </pc:picChg>
        <pc:picChg chg="add mod">
          <ac:chgData name="Xiao Lei Song" userId="20cdb0b3-e7e9-40a3-a8d5-aa01c62b37a7" providerId="ADAL" clId="{2239082C-B626-4758-869C-4239F5871365}" dt="2020-10-17T03:14:39.304" v="358" actId="1076"/>
          <ac:picMkLst>
            <pc:docMk/>
            <pc:sldMk cId="3145352022" sldId="272"/>
            <ac:picMk id="8" creationId="{05F6C23C-BC1B-4156-B33D-139297FCB649}"/>
          </ac:picMkLst>
        </pc:picChg>
      </pc:sldChg>
      <pc:sldChg chg="addSp delSp modSp add modNotesTx">
        <pc:chgData name="Xiao Lei Song" userId="20cdb0b3-e7e9-40a3-a8d5-aa01c62b37a7" providerId="ADAL" clId="{2239082C-B626-4758-869C-4239F5871365}" dt="2020-10-17T05:25:35.114" v="674" actId="20577"/>
        <pc:sldMkLst>
          <pc:docMk/>
          <pc:sldMk cId="761428816" sldId="273"/>
        </pc:sldMkLst>
        <pc:spChg chg="mod">
          <ac:chgData name="Xiao Lei Song" userId="20cdb0b3-e7e9-40a3-a8d5-aa01c62b37a7" providerId="ADAL" clId="{2239082C-B626-4758-869C-4239F5871365}" dt="2020-10-17T03:22:16.684" v="382" actId="14100"/>
          <ac:spMkLst>
            <pc:docMk/>
            <pc:sldMk cId="761428816" sldId="273"/>
            <ac:spMk id="2" creationId="{A8B238BF-823F-45B1-B8FB-DCB43CB1E380}"/>
          </ac:spMkLst>
        </pc:spChg>
        <pc:spChg chg="del mod">
          <ac:chgData name="Xiao Lei Song" userId="20cdb0b3-e7e9-40a3-a8d5-aa01c62b37a7" providerId="ADAL" clId="{2239082C-B626-4758-869C-4239F5871365}" dt="2020-10-17T03:21:27.771" v="360" actId="478"/>
          <ac:spMkLst>
            <pc:docMk/>
            <pc:sldMk cId="761428816" sldId="273"/>
            <ac:spMk id="3" creationId="{B19179B0-E65C-40D0-A388-E7846A16FD88}"/>
          </ac:spMkLst>
        </pc:spChg>
        <pc:graphicFrameChg chg="add del mod modGraphic">
          <ac:chgData name="Xiao Lei Song" userId="20cdb0b3-e7e9-40a3-a8d5-aa01c62b37a7" providerId="ADAL" clId="{2239082C-B626-4758-869C-4239F5871365}" dt="2020-10-17T03:27:20.116" v="387" actId="478"/>
          <ac:graphicFrameMkLst>
            <pc:docMk/>
            <pc:sldMk cId="761428816" sldId="273"/>
            <ac:graphicFrameMk id="4" creationId="{71C06928-5E14-46F1-8EE2-B1E36052DD90}"/>
          </ac:graphicFrameMkLst>
        </pc:graphicFrameChg>
        <pc:graphicFrameChg chg="add mod modGraphic">
          <ac:chgData name="Xiao Lei Song" userId="20cdb0b3-e7e9-40a3-a8d5-aa01c62b37a7" providerId="ADAL" clId="{2239082C-B626-4758-869C-4239F5871365}" dt="2020-10-17T04:33:32.052" v="410" actId="15"/>
          <ac:graphicFrameMkLst>
            <pc:docMk/>
            <pc:sldMk cId="761428816" sldId="273"/>
            <ac:graphicFrameMk id="5" creationId="{5E0B3274-04CA-44F4-B6D0-6E70661421DD}"/>
          </ac:graphicFrameMkLst>
        </pc:graphicFrameChg>
      </pc:sldChg>
      <pc:sldChg chg="del">
        <pc:chgData name="Xiao Lei Song" userId="20cdb0b3-e7e9-40a3-a8d5-aa01c62b37a7" providerId="ADAL" clId="{2239082C-B626-4758-869C-4239F5871365}" dt="2020-10-15T13:57:32.776" v="16" actId="2696"/>
        <pc:sldMkLst>
          <pc:docMk/>
          <pc:sldMk cId="884016010" sldId="273"/>
        </pc:sldMkLst>
      </pc:sldChg>
      <pc:sldChg chg="add del">
        <pc:chgData name="Xiao Lei Song" userId="20cdb0b3-e7e9-40a3-a8d5-aa01c62b37a7" providerId="ADAL" clId="{2239082C-B626-4758-869C-4239F5871365}" dt="2020-10-17T03:01:56.876" v="254" actId="2696"/>
        <pc:sldMkLst>
          <pc:docMk/>
          <pc:sldMk cId="1907676203" sldId="273"/>
        </pc:sldMkLst>
      </pc:sldChg>
      <pc:sldChg chg="addSp delSp modSp add">
        <pc:chgData name="Xiao Lei Song" userId="20cdb0b3-e7e9-40a3-a8d5-aa01c62b37a7" providerId="ADAL" clId="{2239082C-B626-4758-869C-4239F5871365}" dt="2020-10-17T07:23:15.446" v="1100" actId="1076"/>
        <pc:sldMkLst>
          <pc:docMk/>
          <pc:sldMk cId="1237156641" sldId="274"/>
        </pc:sldMkLst>
        <pc:spChg chg="mod">
          <ac:chgData name="Xiao Lei Song" userId="20cdb0b3-e7e9-40a3-a8d5-aa01c62b37a7" providerId="ADAL" clId="{2239082C-B626-4758-869C-4239F5871365}" dt="2020-10-17T05:44:26.613" v="749" actId="20577"/>
          <ac:spMkLst>
            <pc:docMk/>
            <pc:sldMk cId="1237156641" sldId="274"/>
            <ac:spMk id="2" creationId="{F9ADCFFB-42CA-47CA-8617-DA276DBAF5D7}"/>
          </ac:spMkLst>
        </pc:spChg>
        <pc:spChg chg="del">
          <ac:chgData name="Xiao Lei Song" userId="20cdb0b3-e7e9-40a3-a8d5-aa01c62b37a7" providerId="ADAL" clId="{2239082C-B626-4758-869C-4239F5871365}" dt="2020-10-17T05:26:32.090" v="701" actId="478"/>
          <ac:spMkLst>
            <pc:docMk/>
            <pc:sldMk cId="1237156641" sldId="274"/>
            <ac:spMk id="3" creationId="{B47C7C9D-666F-42DC-B5B5-F677781C6939}"/>
          </ac:spMkLst>
        </pc:spChg>
        <pc:spChg chg="add mod">
          <ac:chgData name="Xiao Lei Song" userId="20cdb0b3-e7e9-40a3-a8d5-aa01c62b37a7" providerId="ADAL" clId="{2239082C-B626-4758-869C-4239F5871365}" dt="2020-10-17T05:47:36.550" v="826" actId="20577"/>
          <ac:spMkLst>
            <pc:docMk/>
            <pc:sldMk cId="1237156641" sldId="274"/>
            <ac:spMk id="5" creationId="{10BA2914-D9AF-468A-B7BA-945CA47D39AC}"/>
          </ac:spMkLst>
        </pc:spChg>
        <pc:picChg chg="add del mod">
          <ac:chgData name="Xiao Lei Song" userId="20cdb0b3-e7e9-40a3-a8d5-aa01c62b37a7" providerId="ADAL" clId="{2239082C-B626-4758-869C-4239F5871365}" dt="2020-10-17T07:22:55.595" v="1095" actId="478"/>
          <ac:picMkLst>
            <pc:docMk/>
            <pc:sldMk cId="1237156641" sldId="274"/>
            <ac:picMk id="4" creationId="{2E54D515-3FC2-4C01-AFDA-AC770D53E360}"/>
          </ac:picMkLst>
        </pc:picChg>
        <pc:picChg chg="add del">
          <ac:chgData name="Xiao Lei Song" userId="20cdb0b3-e7e9-40a3-a8d5-aa01c62b37a7" providerId="ADAL" clId="{2239082C-B626-4758-869C-4239F5871365}" dt="2020-10-17T05:45:05.954" v="751"/>
          <ac:picMkLst>
            <pc:docMk/>
            <pc:sldMk cId="1237156641" sldId="274"/>
            <ac:picMk id="6" creationId="{1EF867D6-D49C-40B2-AF1F-7B1FC4BE4279}"/>
          </ac:picMkLst>
        </pc:picChg>
        <pc:picChg chg="add mod">
          <ac:chgData name="Xiao Lei Song" userId="20cdb0b3-e7e9-40a3-a8d5-aa01c62b37a7" providerId="ADAL" clId="{2239082C-B626-4758-869C-4239F5871365}" dt="2020-10-17T07:23:15.446" v="1100" actId="1076"/>
          <ac:picMkLst>
            <pc:docMk/>
            <pc:sldMk cId="1237156641" sldId="274"/>
            <ac:picMk id="7" creationId="{34E035BE-A4EC-455C-B96F-47B0963AB786}"/>
          </ac:picMkLst>
        </pc:picChg>
      </pc:sldChg>
      <pc:sldChg chg="del">
        <pc:chgData name="Xiao Lei Song" userId="20cdb0b3-e7e9-40a3-a8d5-aa01c62b37a7" providerId="ADAL" clId="{2239082C-B626-4758-869C-4239F5871365}" dt="2020-10-15T13:57:32.722" v="14" actId="2696"/>
        <pc:sldMkLst>
          <pc:docMk/>
          <pc:sldMk cId="3177709071" sldId="274"/>
        </pc:sldMkLst>
      </pc:sldChg>
      <pc:sldChg chg="addSp delSp modSp add">
        <pc:chgData name="Xiao Lei Song" userId="20cdb0b3-e7e9-40a3-a8d5-aa01c62b37a7" providerId="ADAL" clId="{2239082C-B626-4758-869C-4239F5871365}" dt="2020-10-17T05:52:29.296" v="839" actId="1076"/>
        <pc:sldMkLst>
          <pc:docMk/>
          <pc:sldMk cId="1739565883" sldId="275"/>
        </pc:sldMkLst>
        <pc:spChg chg="mod">
          <ac:chgData name="Xiao Lei Song" userId="20cdb0b3-e7e9-40a3-a8d5-aa01c62b37a7" providerId="ADAL" clId="{2239082C-B626-4758-869C-4239F5871365}" dt="2020-10-17T05:52:17.208" v="834" actId="1076"/>
          <ac:spMkLst>
            <pc:docMk/>
            <pc:sldMk cId="1739565883" sldId="275"/>
            <ac:spMk id="2" creationId="{F9ADCFFB-42CA-47CA-8617-DA276DBAF5D7}"/>
          </ac:spMkLst>
        </pc:spChg>
        <pc:spChg chg="mod">
          <ac:chgData name="Xiao Lei Song" userId="20cdb0b3-e7e9-40a3-a8d5-aa01c62b37a7" providerId="ADAL" clId="{2239082C-B626-4758-869C-4239F5871365}" dt="2020-10-17T05:52:29.296" v="839" actId="1076"/>
          <ac:spMkLst>
            <pc:docMk/>
            <pc:sldMk cId="1739565883" sldId="275"/>
            <ac:spMk id="5" creationId="{10BA2914-D9AF-468A-B7BA-945CA47D39AC}"/>
          </ac:spMkLst>
        </pc:spChg>
        <pc:picChg chg="add mod">
          <ac:chgData name="Xiao Lei Song" userId="20cdb0b3-e7e9-40a3-a8d5-aa01c62b37a7" providerId="ADAL" clId="{2239082C-B626-4758-869C-4239F5871365}" dt="2020-10-17T05:52:26.076" v="838" actId="1076"/>
          <ac:picMkLst>
            <pc:docMk/>
            <pc:sldMk cId="1739565883" sldId="275"/>
            <ac:picMk id="3" creationId="{A31F5A74-F441-4ECC-B321-00264983E69E}"/>
          </ac:picMkLst>
        </pc:picChg>
        <pc:picChg chg="del">
          <ac:chgData name="Xiao Lei Song" userId="20cdb0b3-e7e9-40a3-a8d5-aa01c62b37a7" providerId="ADAL" clId="{2239082C-B626-4758-869C-4239F5871365}" dt="2020-10-17T05:46:34.236" v="823" actId="478"/>
          <ac:picMkLst>
            <pc:docMk/>
            <pc:sldMk cId="1739565883" sldId="275"/>
            <ac:picMk id="4" creationId="{2E54D515-3FC2-4C01-AFDA-AC770D53E360}"/>
          </ac:picMkLst>
        </pc:picChg>
      </pc:sldChg>
      <pc:sldChg chg="del">
        <pc:chgData name="Xiao Lei Song" userId="20cdb0b3-e7e9-40a3-a8d5-aa01c62b37a7" providerId="ADAL" clId="{2239082C-B626-4758-869C-4239F5871365}" dt="2020-10-15T13:57:32.804" v="17" actId="2696"/>
        <pc:sldMkLst>
          <pc:docMk/>
          <pc:sldMk cId="3674387668" sldId="275"/>
        </pc:sldMkLst>
      </pc:sldChg>
      <pc:sldChg chg="del">
        <pc:chgData name="Xiao Lei Song" userId="20cdb0b3-e7e9-40a3-a8d5-aa01c62b37a7" providerId="ADAL" clId="{2239082C-B626-4758-869C-4239F5871365}" dt="2020-10-15T13:57:32.642" v="11" actId="2696"/>
        <pc:sldMkLst>
          <pc:docMk/>
          <pc:sldMk cId="620763455" sldId="276"/>
        </pc:sldMkLst>
      </pc:sldChg>
      <pc:sldChg chg="addSp delSp modSp add">
        <pc:chgData name="Xiao Lei Song" userId="20cdb0b3-e7e9-40a3-a8d5-aa01c62b37a7" providerId="ADAL" clId="{2239082C-B626-4758-869C-4239F5871365}" dt="2020-10-17T06:11:05.152" v="1000" actId="1076"/>
        <pc:sldMkLst>
          <pc:docMk/>
          <pc:sldMk cId="1881079999" sldId="276"/>
        </pc:sldMkLst>
        <pc:spChg chg="mod">
          <ac:chgData name="Xiao Lei Song" userId="20cdb0b3-e7e9-40a3-a8d5-aa01c62b37a7" providerId="ADAL" clId="{2239082C-B626-4758-869C-4239F5871365}" dt="2020-10-17T05:59:35.499" v="878" actId="1076"/>
          <ac:spMkLst>
            <pc:docMk/>
            <pc:sldMk cId="1881079999" sldId="276"/>
            <ac:spMk id="2" creationId="{156DCF5E-C8D1-4B0D-9805-E1F3C1189613}"/>
          </ac:spMkLst>
        </pc:spChg>
        <pc:spChg chg="del mod">
          <ac:chgData name="Xiao Lei Song" userId="20cdb0b3-e7e9-40a3-a8d5-aa01c62b37a7" providerId="ADAL" clId="{2239082C-B626-4758-869C-4239F5871365}" dt="2020-10-17T05:58:21.538" v="875" actId="478"/>
          <ac:spMkLst>
            <pc:docMk/>
            <pc:sldMk cId="1881079999" sldId="276"/>
            <ac:spMk id="3" creationId="{775F8FCE-9F65-423E-8E91-114AA37749C7}"/>
          </ac:spMkLst>
        </pc:spChg>
        <pc:spChg chg="add mod">
          <ac:chgData name="Xiao Lei Song" userId="20cdb0b3-e7e9-40a3-a8d5-aa01c62b37a7" providerId="ADAL" clId="{2239082C-B626-4758-869C-4239F5871365}" dt="2020-10-17T06:01:25.642" v="983" actId="20577"/>
          <ac:spMkLst>
            <pc:docMk/>
            <pc:sldMk cId="1881079999" sldId="276"/>
            <ac:spMk id="5" creationId="{FA360A0F-22B6-446E-AE16-302B3429FC4E}"/>
          </ac:spMkLst>
        </pc:spChg>
        <pc:picChg chg="add mod ord">
          <ac:chgData name="Xiao Lei Song" userId="20cdb0b3-e7e9-40a3-a8d5-aa01c62b37a7" providerId="ADAL" clId="{2239082C-B626-4758-869C-4239F5871365}" dt="2020-10-17T06:11:05.152" v="1000" actId="1076"/>
          <ac:picMkLst>
            <pc:docMk/>
            <pc:sldMk cId="1881079999" sldId="276"/>
            <ac:picMk id="4" creationId="{25D21E59-F407-46D9-8F4D-788336329027}"/>
          </ac:picMkLst>
        </pc:picChg>
        <pc:picChg chg="add mod">
          <ac:chgData name="Xiao Lei Song" userId="20cdb0b3-e7e9-40a3-a8d5-aa01c62b37a7" providerId="ADAL" clId="{2239082C-B626-4758-869C-4239F5871365}" dt="2020-10-17T06:11:00.784" v="999" actId="1076"/>
          <ac:picMkLst>
            <pc:docMk/>
            <pc:sldMk cId="1881079999" sldId="276"/>
            <ac:picMk id="6" creationId="{12585270-CE44-4653-8A34-B03B2BB7D673}"/>
          </ac:picMkLst>
        </pc:picChg>
      </pc:sldChg>
      <pc:sldChg chg="del">
        <pc:chgData name="Xiao Lei Song" userId="20cdb0b3-e7e9-40a3-a8d5-aa01c62b37a7" providerId="ADAL" clId="{2239082C-B626-4758-869C-4239F5871365}" dt="2020-10-15T13:57:32.508" v="7" actId="2696"/>
        <pc:sldMkLst>
          <pc:docMk/>
          <pc:sldMk cId="1398237443" sldId="277"/>
        </pc:sldMkLst>
      </pc:sldChg>
      <pc:sldChg chg="addSp delSp modSp add">
        <pc:chgData name="Xiao Lei Song" userId="20cdb0b3-e7e9-40a3-a8d5-aa01c62b37a7" providerId="ADAL" clId="{2239082C-B626-4758-869C-4239F5871365}" dt="2020-10-18T05:10:10.784" v="1666" actId="1076"/>
        <pc:sldMkLst>
          <pc:docMk/>
          <pc:sldMk cId="2730529493" sldId="277"/>
        </pc:sldMkLst>
        <pc:spChg chg="mod">
          <ac:chgData name="Xiao Lei Song" userId="20cdb0b3-e7e9-40a3-a8d5-aa01c62b37a7" providerId="ADAL" clId="{2239082C-B626-4758-869C-4239F5871365}" dt="2020-10-17T06:52:50.053" v="1040" actId="14100"/>
          <ac:spMkLst>
            <pc:docMk/>
            <pc:sldMk cId="2730529493" sldId="277"/>
            <ac:spMk id="2" creationId="{6C660125-E316-44F1-B278-FFDFCC047BA6}"/>
          </ac:spMkLst>
        </pc:spChg>
        <pc:spChg chg="del">
          <ac:chgData name="Xiao Lei Song" userId="20cdb0b3-e7e9-40a3-a8d5-aa01c62b37a7" providerId="ADAL" clId="{2239082C-B626-4758-869C-4239F5871365}" dt="2020-10-17T06:51:35.093" v="1002" actId="478"/>
          <ac:spMkLst>
            <pc:docMk/>
            <pc:sldMk cId="2730529493" sldId="277"/>
            <ac:spMk id="3" creationId="{5474ECFA-7067-461F-8E68-89D8D78DB5CE}"/>
          </ac:spMkLst>
        </pc:spChg>
        <pc:picChg chg="add mod">
          <ac:chgData name="Xiao Lei Song" userId="20cdb0b3-e7e9-40a3-a8d5-aa01c62b37a7" providerId="ADAL" clId="{2239082C-B626-4758-869C-4239F5871365}" dt="2020-10-18T05:10:10.784" v="1666" actId="1076"/>
          <ac:picMkLst>
            <pc:docMk/>
            <pc:sldMk cId="2730529493" sldId="277"/>
            <ac:picMk id="4" creationId="{695E8993-4FEB-4172-B207-279DCF63D4D7}"/>
          </ac:picMkLst>
        </pc:picChg>
      </pc:sldChg>
      <pc:sldChg chg="addSp delSp modSp add">
        <pc:chgData name="Xiao Lei Song" userId="20cdb0b3-e7e9-40a3-a8d5-aa01c62b37a7" providerId="ADAL" clId="{2239082C-B626-4758-869C-4239F5871365}" dt="2020-10-17T08:00:59.776" v="1246" actId="14100"/>
        <pc:sldMkLst>
          <pc:docMk/>
          <pc:sldMk cId="3431321141" sldId="278"/>
        </pc:sldMkLst>
        <pc:spChg chg="mod">
          <ac:chgData name="Xiao Lei Song" userId="20cdb0b3-e7e9-40a3-a8d5-aa01c62b37a7" providerId="ADAL" clId="{2239082C-B626-4758-869C-4239F5871365}" dt="2020-10-17T06:57:13.439" v="1084" actId="14100"/>
          <ac:spMkLst>
            <pc:docMk/>
            <pc:sldMk cId="3431321141" sldId="278"/>
            <ac:spMk id="2" creationId="{92608E11-DF88-49A9-A423-19C5B5707958}"/>
          </ac:spMkLst>
        </pc:spChg>
        <pc:spChg chg="del">
          <ac:chgData name="Xiao Lei Song" userId="20cdb0b3-e7e9-40a3-a8d5-aa01c62b37a7" providerId="ADAL" clId="{2239082C-B626-4758-869C-4239F5871365}" dt="2020-10-17T06:54:31.378" v="1073" actId="478"/>
          <ac:spMkLst>
            <pc:docMk/>
            <pc:sldMk cId="3431321141" sldId="278"/>
            <ac:spMk id="3" creationId="{0A8CFABB-2839-4B68-81D6-F1E0D5C1476C}"/>
          </ac:spMkLst>
        </pc:spChg>
        <pc:spChg chg="add del mod ord">
          <ac:chgData name="Xiao Lei Song" userId="20cdb0b3-e7e9-40a3-a8d5-aa01c62b37a7" providerId="ADAL" clId="{2239082C-B626-4758-869C-4239F5871365}" dt="2020-10-17T07:40:31.548" v="1191" actId="478"/>
          <ac:spMkLst>
            <pc:docMk/>
            <pc:sldMk cId="3431321141" sldId="278"/>
            <ac:spMk id="7" creationId="{4441597C-4360-430C-B9EA-6D89751A5552}"/>
          </ac:spMkLst>
        </pc:spChg>
        <pc:spChg chg="add del mod">
          <ac:chgData name="Xiao Lei Song" userId="20cdb0b3-e7e9-40a3-a8d5-aa01c62b37a7" providerId="ADAL" clId="{2239082C-B626-4758-869C-4239F5871365}" dt="2020-10-17T07:39:20.355" v="1170" actId="478"/>
          <ac:spMkLst>
            <pc:docMk/>
            <pc:sldMk cId="3431321141" sldId="278"/>
            <ac:spMk id="8" creationId="{675C23F7-EECD-43CD-B088-B5ECCE9BA991}"/>
          </ac:spMkLst>
        </pc:spChg>
        <pc:spChg chg="add del mod">
          <ac:chgData name="Xiao Lei Song" userId="20cdb0b3-e7e9-40a3-a8d5-aa01c62b37a7" providerId="ADAL" clId="{2239082C-B626-4758-869C-4239F5871365}" dt="2020-10-17T08:00:08.092" v="1236" actId="478"/>
          <ac:spMkLst>
            <pc:docMk/>
            <pc:sldMk cId="3431321141" sldId="278"/>
            <ac:spMk id="9" creationId="{DF71C36E-1FDC-441E-B7BF-95C0A1BEAAE4}"/>
          </ac:spMkLst>
        </pc:spChg>
        <pc:spChg chg="add mod">
          <ac:chgData name="Xiao Lei Song" userId="20cdb0b3-e7e9-40a3-a8d5-aa01c62b37a7" providerId="ADAL" clId="{2239082C-B626-4758-869C-4239F5871365}" dt="2020-10-17T08:00:59.776" v="1246" actId="14100"/>
          <ac:spMkLst>
            <pc:docMk/>
            <pc:sldMk cId="3431321141" sldId="278"/>
            <ac:spMk id="10" creationId="{09E1E1B7-E050-4C50-908D-A756E3DDF3F6}"/>
          </ac:spMkLst>
        </pc:spChg>
        <pc:picChg chg="add del mod">
          <ac:chgData name="Xiao Lei Song" userId="20cdb0b3-e7e9-40a3-a8d5-aa01c62b37a7" providerId="ADAL" clId="{2239082C-B626-4758-869C-4239F5871365}" dt="2020-10-17T06:56:55.031" v="1077" actId="478"/>
          <ac:picMkLst>
            <pc:docMk/>
            <pc:sldMk cId="3431321141" sldId="278"/>
            <ac:picMk id="4" creationId="{0ADE6208-1402-4408-B986-5C3CA4507BF7}"/>
          </ac:picMkLst>
        </pc:picChg>
        <pc:picChg chg="add del mod">
          <ac:chgData name="Xiao Lei Song" userId="20cdb0b3-e7e9-40a3-a8d5-aa01c62b37a7" providerId="ADAL" clId="{2239082C-B626-4758-869C-4239F5871365}" dt="2020-10-17T06:57:34.349" v="1085" actId="478"/>
          <ac:picMkLst>
            <pc:docMk/>
            <pc:sldMk cId="3431321141" sldId="278"/>
            <ac:picMk id="5" creationId="{8D589339-26DB-4AF6-9BF6-081D6C2EA01E}"/>
          </ac:picMkLst>
        </pc:picChg>
        <pc:picChg chg="add del mod">
          <ac:chgData name="Xiao Lei Song" userId="20cdb0b3-e7e9-40a3-a8d5-aa01c62b37a7" providerId="ADAL" clId="{2239082C-B626-4758-869C-4239F5871365}" dt="2020-10-17T07:38:21.538" v="1165" actId="478"/>
          <ac:picMkLst>
            <pc:docMk/>
            <pc:sldMk cId="3431321141" sldId="278"/>
            <ac:picMk id="6" creationId="{2A86322C-1438-4A33-B5DF-2C28765346BE}"/>
          </ac:picMkLst>
        </pc:picChg>
      </pc:sldChg>
      <pc:sldChg chg="addSp delSp modSp add delAnim modAnim">
        <pc:chgData name="Xiao Lei Song" userId="20cdb0b3-e7e9-40a3-a8d5-aa01c62b37a7" providerId="ADAL" clId="{2239082C-B626-4758-869C-4239F5871365}" dt="2020-10-17T10:29:37.299" v="1431"/>
        <pc:sldMkLst>
          <pc:docMk/>
          <pc:sldMk cId="1283681617" sldId="279"/>
        </pc:sldMkLst>
        <pc:spChg chg="mod">
          <ac:chgData name="Xiao Lei Song" userId="20cdb0b3-e7e9-40a3-a8d5-aa01c62b37a7" providerId="ADAL" clId="{2239082C-B626-4758-869C-4239F5871365}" dt="2020-10-17T07:51:27.473" v="1232" actId="1076"/>
          <ac:spMkLst>
            <pc:docMk/>
            <pc:sldMk cId="1283681617" sldId="279"/>
            <ac:spMk id="2" creationId="{27FC751F-3D88-4536-86FF-D46D67BA00E8}"/>
          </ac:spMkLst>
        </pc:spChg>
        <pc:spChg chg="del">
          <ac:chgData name="Xiao Lei Song" userId="20cdb0b3-e7e9-40a3-a8d5-aa01c62b37a7" providerId="ADAL" clId="{2239082C-B626-4758-869C-4239F5871365}" dt="2020-10-17T07:23:54.714" v="1126" actId="478"/>
          <ac:spMkLst>
            <pc:docMk/>
            <pc:sldMk cId="1283681617" sldId="279"/>
            <ac:spMk id="3" creationId="{AAAA66F6-44F4-47BF-84EA-78CE5D198053}"/>
          </ac:spMkLst>
        </pc:spChg>
        <pc:spChg chg="add del mod">
          <ac:chgData name="Xiao Lei Song" userId="20cdb0b3-e7e9-40a3-a8d5-aa01c62b37a7" providerId="ADAL" clId="{2239082C-B626-4758-869C-4239F5871365}" dt="2020-10-17T07:26:31.143" v="1137" actId="478"/>
          <ac:spMkLst>
            <pc:docMk/>
            <pc:sldMk cId="1283681617" sldId="279"/>
            <ac:spMk id="4" creationId="{E1F6A870-0120-4C25-AB8B-BC879110B9E0}"/>
          </ac:spMkLst>
        </pc:spChg>
        <pc:spChg chg="add del mod">
          <ac:chgData name="Xiao Lei Song" userId="20cdb0b3-e7e9-40a3-a8d5-aa01c62b37a7" providerId="ADAL" clId="{2239082C-B626-4758-869C-4239F5871365}" dt="2020-10-17T07:50:28.035" v="1217" actId="478"/>
          <ac:spMkLst>
            <pc:docMk/>
            <pc:sldMk cId="1283681617" sldId="279"/>
            <ac:spMk id="5" creationId="{176146F1-EF93-4F65-91E8-0AF88F2391DE}"/>
          </ac:spMkLst>
        </pc:spChg>
        <pc:spChg chg="add mod">
          <ac:chgData name="Xiao Lei Song" userId="20cdb0b3-e7e9-40a3-a8d5-aa01c62b37a7" providerId="ADAL" clId="{2239082C-B626-4758-869C-4239F5871365}" dt="2020-10-17T10:28:15.325" v="1426" actId="20577"/>
          <ac:spMkLst>
            <pc:docMk/>
            <pc:sldMk cId="1283681617" sldId="279"/>
            <ac:spMk id="7" creationId="{15FCF6A8-E375-4986-A197-6FA43FA1CC96}"/>
          </ac:spMkLst>
        </pc:spChg>
        <pc:picChg chg="add del mod">
          <ac:chgData name="Xiao Lei Song" userId="20cdb0b3-e7e9-40a3-a8d5-aa01c62b37a7" providerId="ADAL" clId="{2239082C-B626-4758-869C-4239F5871365}" dt="2020-10-17T08:01:25.519" v="1247" actId="478"/>
          <ac:picMkLst>
            <pc:docMk/>
            <pc:sldMk cId="1283681617" sldId="279"/>
            <ac:picMk id="6" creationId="{A5A4EF1C-3872-4A0A-AC7B-CD61445986E8}"/>
          </ac:picMkLst>
        </pc:picChg>
        <pc:picChg chg="add del mod">
          <ac:chgData name="Xiao Lei Song" userId="20cdb0b3-e7e9-40a3-a8d5-aa01c62b37a7" providerId="ADAL" clId="{2239082C-B626-4758-869C-4239F5871365}" dt="2020-10-17T10:23:15.280" v="1411" actId="478"/>
          <ac:picMkLst>
            <pc:docMk/>
            <pc:sldMk cId="1283681617" sldId="279"/>
            <ac:picMk id="8" creationId="{23272619-4CF0-4116-B2F1-EBE92AC2E738}"/>
          </ac:picMkLst>
        </pc:picChg>
        <pc:picChg chg="add del mod">
          <ac:chgData name="Xiao Lei Song" userId="20cdb0b3-e7e9-40a3-a8d5-aa01c62b37a7" providerId="ADAL" clId="{2239082C-B626-4758-869C-4239F5871365}" dt="2020-10-17T10:29:24.545" v="1427" actId="478"/>
          <ac:picMkLst>
            <pc:docMk/>
            <pc:sldMk cId="1283681617" sldId="279"/>
            <ac:picMk id="9" creationId="{05F7C152-7D34-4CA8-9976-BC197E3130B7}"/>
          </ac:picMkLst>
        </pc:picChg>
        <pc:picChg chg="add mod">
          <ac:chgData name="Xiao Lei Song" userId="20cdb0b3-e7e9-40a3-a8d5-aa01c62b37a7" providerId="ADAL" clId="{2239082C-B626-4758-869C-4239F5871365}" dt="2020-10-17T10:29:30.457" v="1430" actId="14100"/>
          <ac:picMkLst>
            <pc:docMk/>
            <pc:sldMk cId="1283681617" sldId="279"/>
            <ac:picMk id="10" creationId="{71BC0AFB-9862-4792-A311-85E029120958}"/>
          </ac:picMkLst>
        </pc:picChg>
      </pc:sldChg>
      <pc:sldChg chg="addSp delSp modSp add delAnim modAnim modNotesTx">
        <pc:chgData name="Xiao Lei Song" userId="20cdb0b3-e7e9-40a3-a8d5-aa01c62b37a7" providerId="ADAL" clId="{2239082C-B626-4758-869C-4239F5871365}" dt="2020-10-17T10:41:55.516" v="1503"/>
        <pc:sldMkLst>
          <pc:docMk/>
          <pc:sldMk cId="876641613" sldId="280"/>
        </pc:sldMkLst>
        <pc:spChg chg="mod">
          <ac:chgData name="Xiao Lei Song" userId="20cdb0b3-e7e9-40a3-a8d5-aa01c62b37a7" providerId="ADAL" clId="{2239082C-B626-4758-869C-4239F5871365}" dt="2020-10-17T08:28:43.429" v="1295" actId="14100"/>
          <ac:spMkLst>
            <pc:docMk/>
            <pc:sldMk cId="876641613" sldId="280"/>
            <ac:spMk id="2" creationId="{3B8EE93E-6095-4FD3-AF63-4204BF1E5962}"/>
          </ac:spMkLst>
        </pc:spChg>
        <pc:spChg chg="del">
          <ac:chgData name="Xiao Lei Song" userId="20cdb0b3-e7e9-40a3-a8d5-aa01c62b37a7" providerId="ADAL" clId="{2239082C-B626-4758-869C-4239F5871365}" dt="2020-10-17T08:28:45.472" v="1296" actId="478"/>
          <ac:spMkLst>
            <pc:docMk/>
            <pc:sldMk cId="876641613" sldId="280"/>
            <ac:spMk id="3" creationId="{1EEFBC86-06A6-4B13-834D-5DCB2D14A70F}"/>
          </ac:spMkLst>
        </pc:spChg>
        <pc:spChg chg="add mod">
          <ac:chgData name="Xiao Lei Song" userId="20cdb0b3-e7e9-40a3-a8d5-aa01c62b37a7" providerId="ADAL" clId="{2239082C-B626-4758-869C-4239F5871365}" dt="2020-10-17T10:38:20.972" v="1462" actId="20577"/>
          <ac:spMkLst>
            <pc:docMk/>
            <pc:sldMk cId="876641613" sldId="280"/>
            <ac:spMk id="4" creationId="{77A0452E-C506-4AEC-AD49-C987D7730223}"/>
          </ac:spMkLst>
        </pc:spChg>
        <pc:spChg chg="add del mod">
          <ac:chgData name="Xiao Lei Song" userId="20cdb0b3-e7e9-40a3-a8d5-aa01c62b37a7" providerId="ADAL" clId="{2239082C-B626-4758-869C-4239F5871365}" dt="2020-10-17T10:40:43.340" v="1475" actId="478"/>
          <ac:spMkLst>
            <pc:docMk/>
            <pc:sldMk cId="876641613" sldId="280"/>
            <ac:spMk id="5" creationId="{8F2B128C-B7C6-47C3-8AF4-76AE99B797C6}"/>
          </ac:spMkLst>
        </pc:spChg>
        <pc:spChg chg="add mod">
          <ac:chgData name="Xiao Lei Song" userId="20cdb0b3-e7e9-40a3-a8d5-aa01c62b37a7" providerId="ADAL" clId="{2239082C-B626-4758-869C-4239F5871365}" dt="2020-10-17T10:41:46.790" v="1502" actId="1076"/>
          <ac:spMkLst>
            <pc:docMk/>
            <pc:sldMk cId="876641613" sldId="280"/>
            <ac:spMk id="6" creationId="{0E4C481E-2A21-496B-8099-B557D1EBCBED}"/>
          </ac:spMkLst>
        </pc:spChg>
      </pc:sldChg>
      <pc:sldChg chg="addSp delSp modSp add modAnim">
        <pc:chgData name="Xiao Lei Song" userId="20cdb0b3-e7e9-40a3-a8d5-aa01c62b37a7" providerId="ADAL" clId="{2239082C-B626-4758-869C-4239F5871365}" dt="2020-10-17T11:20:13.888" v="1505" actId="1076"/>
        <pc:sldMkLst>
          <pc:docMk/>
          <pc:sldMk cId="78599945" sldId="281"/>
        </pc:sldMkLst>
        <pc:spChg chg="add mod">
          <ac:chgData name="Xiao Lei Song" userId="20cdb0b3-e7e9-40a3-a8d5-aa01c62b37a7" providerId="ADAL" clId="{2239082C-B626-4758-869C-4239F5871365}" dt="2020-10-17T10:24:06.367" v="1413" actId="14100"/>
          <ac:spMkLst>
            <pc:docMk/>
            <pc:sldMk cId="78599945" sldId="281"/>
            <ac:spMk id="3" creationId="{154F824F-F2CE-46B6-9D1E-3EDBD3074BFD}"/>
          </ac:spMkLst>
        </pc:spChg>
        <pc:spChg chg="del mod">
          <ac:chgData name="Xiao Lei Song" userId="20cdb0b3-e7e9-40a3-a8d5-aa01c62b37a7" providerId="ADAL" clId="{2239082C-B626-4758-869C-4239F5871365}" dt="2020-10-17T10:20:08.499" v="1354" actId="478"/>
          <ac:spMkLst>
            <pc:docMk/>
            <pc:sldMk cId="78599945" sldId="281"/>
            <ac:spMk id="4" creationId="{77A0452E-C506-4AEC-AD49-C987D7730223}"/>
          </ac:spMkLst>
        </pc:spChg>
        <pc:spChg chg="add mod">
          <ac:chgData name="Xiao Lei Song" userId="20cdb0b3-e7e9-40a3-a8d5-aa01c62b37a7" providerId="ADAL" clId="{2239082C-B626-4758-869C-4239F5871365}" dt="2020-10-17T11:20:13.888" v="1505" actId="1076"/>
          <ac:spMkLst>
            <pc:docMk/>
            <pc:sldMk cId="78599945" sldId="281"/>
            <ac:spMk id="5" creationId="{453559DF-9ADA-44FC-88FA-DECE448F32EC}"/>
          </ac:spMkLst>
        </pc:spChg>
      </pc:sldChg>
      <pc:sldChg chg="modSp add">
        <pc:chgData name="Xiao Lei Song" userId="20cdb0b3-e7e9-40a3-a8d5-aa01c62b37a7" providerId="ADAL" clId="{2239082C-B626-4758-869C-4239F5871365}" dt="2020-10-18T03:48:25.131" v="1661" actId="20577"/>
        <pc:sldMkLst>
          <pc:docMk/>
          <pc:sldMk cId="938049734" sldId="282"/>
        </pc:sldMkLst>
        <pc:spChg chg="mod">
          <ac:chgData name="Xiao Lei Song" userId="20cdb0b3-e7e9-40a3-a8d5-aa01c62b37a7" providerId="ADAL" clId="{2239082C-B626-4758-869C-4239F5871365}" dt="2020-10-17T11:56:21.437" v="1512" actId="20577"/>
          <ac:spMkLst>
            <pc:docMk/>
            <pc:sldMk cId="938049734" sldId="282"/>
            <ac:spMk id="2" creationId="{352A3070-FD5E-4AD7-8593-50E34B111A50}"/>
          </ac:spMkLst>
        </pc:spChg>
        <pc:spChg chg="mod">
          <ac:chgData name="Xiao Lei Song" userId="20cdb0b3-e7e9-40a3-a8d5-aa01c62b37a7" providerId="ADAL" clId="{2239082C-B626-4758-869C-4239F5871365}" dt="2020-10-18T03:48:25.131" v="1661" actId="20577"/>
          <ac:spMkLst>
            <pc:docMk/>
            <pc:sldMk cId="938049734" sldId="282"/>
            <ac:spMk id="3" creationId="{E059BF7A-8317-407F-ADF2-91A9DFAFAE1D}"/>
          </ac:spMkLst>
        </pc:spChg>
      </pc:sldChg>
      <pc:sldChg chg="modSp add">
        <pc:chgData name="Xiao Lei Song" userId="20cdb0b3-e7e9-40a3-a8d5-aa01c62b37a7" providerId="ADAL" clId="{2239082C-B626-4758-869C-4239F5871365}" dt="2020-10-18T05:25:07.538" v="1667" actId="313"/>
        <pc:sldMkLst>
          <pc:docMk/>
          <pc:sldMk cId="4107066078" sldId="283"/>
        </pc:sldMkLst>
        <pc:spChg chg="mod">
          <ac:chgData name="Xiao Lei Song" userId="20cdb0b3-e7e9-40a3-a8d5-aa01c62b37a7" providerId="ADAL" clId="{2239082C-B626-4758-869C-4239F5871365}" dt="2020-10-18T05:25:07.538" v="1667" actId="313"/>
          <ac:spMkLst>
            <pc:docMk/>
            <pc:sldMk cId="4107066078" sldId="283"/>
            <ac:spMk id="2" creationId="{9561B5EF-0389-47C5-A313-B36224ED8E2B}"/>
          </ac:spMkLst>
        </pc:spChg>
        <pc:spChg chg="mod">
          <ac:chgData name="Xiao Lei Song" userId="20cdb0b3-e7e9-40a3-a8d5-aa01c62b37a7" providerId="ADAL" clId="{2239082C-B626-4758-869C-4239F5871365}" dt="2020-10-17T13:57:40.632" v="1630"/>
          <ac:spMkLst>
            <pc:docMk/>
            <pc:sldMk cId="4107066078" sldId="283"/>
            <ac:spMk id="3" creationId="{1F321ACE-12F2-4347-A205-F9CAD40D80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08716-2425-4CCF-99E4-5884AC4E9BA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091C8-3B50-48E7-9562-E45B05FC0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4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Case1 : user didn’t input email, it cause operation can’t continue</a:t>
            </a:r>
          </a:p>
          <a:p>
            <a:r>
              <a:rPr lang="en-US" dirty="0"/>
              <a:t>Case2 : Query </a:t>
            </a:r>
            <a:r>
              <a:rPr lang="en-US" dirty="0" err="1"/>
              <a:t>mongodb</a:t>
            </a:r>
            <a:r>
              <a:rPr lang="en-US" dirty="0"/>
              <a:t> timeout</a:t>
            </a:r>
          </a:p>
          <a:p>
            <a:r>
              <a:rPr lang="en-US" dirty="0"/>
              <a:t>Case3 : </a:t>
            </a:r>
            <a:r>
              <a:rPr lang="en-US" dirty="0" err="1"/>
              <a:t>Mongodb</a:t>
            </a:r>
            <a:r>
              <a:rPr lang="en-US" dirty="0"/>
              <a:t> client </a:t>
            </a:r>
            <a:r>
              <a:rPr lang="en-US" altLang="zh-CN" dirty="0"/>
              <a:t>throw no permission exception for 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091C8-3B50-48E7-9562-E45B05FC06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2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Microsoft-Extensions-Logging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091C8-3B50-48E7-9562-E45B05FC06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5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091C8-3B50-48E7-9562-E45B05FC06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1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091C8-3B50-48E7-9562-E45B05FC06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9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75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770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7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2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1EA6A-81CE-4DD8-AE24-5BE21C6D749E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13D09B-B745-4BDA-B160-5572E7C098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1831732991,&quot;Placement&quot;:&quot;Footer&quot;}">
            <a:extLst>
              <a:ext uri="{FF2B5EF4-FFF2-40B4-BE49-F238E27FC236}">
                <a16:creationId xmlns:a16="http://schemas.microsoft.com/office/drawing/2014/main" id="{A91CFE03-429E-4009-AD66-E63F2F55395D}"/>
              </a:ext>
            </a:extLst>
          </p:cNvPr>
          <p:cNvSpPr txBox="1"/>
          <p:nvPr userDrawn="1"/>
        </p:nvSpPr>
        <p:spPr>
          <a:xfrm>
            <a:off x="5389152" y="6595656"/>
            <a:ext cx="141369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Schlumberger-Private</a:t>
            </a:r>
          </a:p>
        </p:txBody>
      </p:sp>
    </p:spTree>
    <p:extLst>
      <p:ext uri="{BB962C8B-B14F-4D97-AF65-F5344CB8AC3E}">
        <p14:creationId xmlns:p14="http://schemas.microsoft.com/office/powerpoint/2010/main" val="150134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nt-elk-kibana.westus.cloudapp.azure.com:5601/app/kibana#/discover?_g=()&amp;_a=(columns:!(_source),index:'6b01ab10-14e1-11ea-b671-115985d8a594',interval:auto,query:(language:kuery,query:''),sort:!(!('@timestamp',desc))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microsoft.extensions.logging.loggerextensions.logerror" TargetMode="External"/><Relationship Id="rId3" Type="http://schemas.openxmlformats.org/officeDocument/2006/relationships/hyperlink" Target="https://docs.microsoft.com/en-us/dotnet/api/microsoft.extensions.logging.loglevel" TargetMode="External"/><Relationship Id="rId7" Type="http://schemas.openxmlformats.org/officeDocument/2006/relationships/hyperlink" Target="https://docs.microsoft.com/en-us/dotnet/api/microsoft.extensions.logging.loggerextensions.logwar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microsoft.extensions.logging.loggerextensions.loginformation" TargetMode="External"/><Relationship Id="rId5" Type="http://schemas.openxmlformats.org/officeDocument/2006/relationships/hyperlink" Target="https://docs.microsoft.com/en-us/dotnet/api/microsoft.extensions.logging.loggerextensions.logdebug" TargetMode="External"/><Relationship Id="rId4" Type="http://schemas.openxmlformats.org/officeDocument/2006/relationships/hyperlink" Target="https://docs.microsoft.com/en-us/dotnet/api/microsoft.extensions.logging.loggerextensions.logtrace" TargetMode="External"/><Relationship Id="rId9" Type="http://schemas.openxmlformats.org/officeDocument/2006/relationships/hyperlink" Target="https://docs.microsoft.com/en-us/dotnet/api/microsoft.extensions.logging.loggerextensions.logcritica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0B5D-3521-4833-AD80-E33CCFCF4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14005" cy="1646302"/>
          </a:xfrm>
        </p:spPr>
        <p:txBody>
          <a:bodyPr/>
          <a:lstStyle/>
          <a:p>
            <a:r>
              <a:rPr lang="en-US" altLang="zh-CN" dirty="0"/>
              <a:t>Logging &amp; ELK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0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E11-DF88-49A9-A423-19C5B570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0044"/>
            <a:ext cx="8596668" cy="769631"/>
          </a:xfrm>
        </p:spPr>
        <p:txBody>
          <a:bodyPr/>
          <a:lstStyle/>
          <a:p>
            <a:r>
              <a:rPr lang="en-US" dirty="0"/>
              <a:t>Specify Provider In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E1E1B7-E050-4C50-908D-A756E3DDF3F6}"/>
              </a:ext>
            </a:extLst>
          </p:cNvPr>
          <p:cNvSpPr/>
          <p:nvPr/>
        </p:nvSpPr>
        <p:spPr>
          <a:xfrm>
            <a:off x="943897" y="1209675"/>
            <a:ext cx="795429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builder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Host.CreateDefaultBuilder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ConfigureLogging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logBuilder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logBuilder.ClearProviders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logBuilder.AddDebug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logBuilder.AddConsole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logBuilder.AddEventLog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logBuilder.AddEventSourceLogger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//ETW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logBuilder.SetMinimumLevel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LogLevel.Information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ConfigureWebHostDefaults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webBuilder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webBuilder.UseStartup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&lt;Startup&gt;();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builder.Build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().Run();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132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751F-3D88-4536-86FF-D46D67BA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70" y="629265"/>
            <a:ext cx="8596668" cy="786581"/>
          </a:xfrm>
        </p:spPr>
        <p:txBody>
          <a:bodyPr/>
          <a:lstStyle/>
          <a:p>
            <a:r>
              <a:rPr lang="en-US" dirty="0"/>
              <a:t>Get Logger With Category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FCF6A8-E375-4986-A197-6FA43FA1CC96}"/>
              </a:ext>
            </a:extLst>
          </p:cNvPr>
          <p:cNvSpPr/>
          <p:nvPr/>
        </p:nvSpPr>
        <p:spPr>
          <a:xfrm>
            <a:off x="657670" y="1395302"/>
            <a:ext cx="87223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ToDoItemController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ControllerBase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ToDoItemController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_logger1;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_logger2;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_logger3;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ToDoItemController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ToDoItemController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logger,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ILoggerFactory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_logger1 = logger;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_logger2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loggerFactory.CreateLogger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"WebApplication1.Controllers.ToDoItemController"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_logger3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loggerFactory.CreateLogger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"Logger3"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_logger1.LogInformation(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written by _logger1"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_logger2.LogInformation(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written by _logger2"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_logger3.LogWarning(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written by _logger3"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_logger3.LogError(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written by _logger3"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BC0AFB-9862-4792-A311-85E029120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16310"/>
            <a:ext cx="4803303" cy="144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8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E93E-6095-4FD3-AF63-4204BF1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23"/>
          </a:xfrm>
        </p:spPr>
        <p:txBody>
          <a:bodyPr/>
          <a:lstStyle/>
          <a:p>
            <a:r>
              <a:rPr lang="en-US" dirty="0"/>
              <a:t>Logger 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A0452E-C506-4AEC-AD49-C987D7730223}"/>
              </a:ext>
            </a:extLst>
          </p:cNvPr>
          <p:cNvSpPr/>
          <p:nvPr/>
        </p:nvSpPr>
        <p:spPr>
          <a:xfrm>
            <a:off x="786579" y="1582340"/>
            <a:ext cx="499478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appsettings.json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"Logging"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"Console"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onsolas" panose="020B0609020204030204" pitchFamily="49" charset="0"/>
              </a:rPr>
              <a:t>LogLevel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"WebApplication1.Controllers"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"Information"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"Logger3"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"Critical",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"Microsoft"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"Warning"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C481E-2A21-496B-8099-B557D1EBCBED}"/>
              </a:ext>
            </a:extLst>
          </p:cNvPr>
          <p:cNvSpPr/>
          <p:nvPr/>
        </p:nvSpPr>
        <p:spPr>
          <a:xfrm>
            <a:off x="4114949" y="3570744"/>
            <a:ext cx="66881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ToDoItemController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ToDoItemController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logger,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ILoggerFactory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_logger1 = logger;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_logger2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loggerFactory.CreateLogger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"WebApplication1.Controllers.ToDoItemController"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_logger3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loggerFactory.CreateLogger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"Logger3"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_logger1.LogInformation(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written by _logger1"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_logger2.LogInformation(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written by _logger2"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_logger3.LogWarning(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written by _logger3"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_logger3.LogError(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written by _logger3"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66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E93E-6095-4FD3-AF63-4204BF1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923"/>
          </a:xfrm>
        </p:spPr>
        <p:txBody>
          <a:bodyPr/>
          <a:lstStyle/>
          <a:p>
            <a:r>
              <a:rPr lang="en-US" dirty="0"/>
              <a:t>Logger Configuration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F824F-F2CE-46B6-9D1E-3EDBD3074BFD}"/>
              </a:ext>
            </a:extLst>
          </p:cNvPr>
          <p:cNvSpPr/>
          <p:nvPr/>
        </p:nvSpPr>
        <p:spPr>
          <a:xfrm>
            <a:off x="825910" y="1478083"/>
            <a:ext cx="430652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"Logging"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onsolas" panose="020B0609020204030204" pitchFamily="49" charset="0"/>
              </a:rPr>
              <a:t>LogLevel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"WebApplication1.Controllers"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"Warning"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"Console"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onsolas" panose="020B0609020204030204" pitchFamily="49" charset="0"/>
              </a:rPr>
              <a:t>LogLevel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"Logger3"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"Error"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"Microsoft"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"Warning"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"Debug"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2E75B6"/>
                </a:solidFill>
                <a:latin typeface="Consolas" panose="020B0609020204030204" pitchFamily="49" charset="0"/>
              </a:rPr>
              <a:t>LogLevel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"Logger3"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"Error"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E75B6"/>
                </a:solidFill>
                <a:latin typeface="Consolas" panose="020B0609020204030204" pitchFamily="49" charset="0"/>
              </a:rPr>
              <a:t>"Microsoft"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"Warning"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559DF-9ADA-44FC-88FA-DECE448F32EC}"/>
              </a:ext>
            </a:extLst>
          </p:cNvPr>
          <p:cNvSpPr/>
          <p:nvPr/>
        </p:nvSpPr>
        <p:spPr>
          <a:xfrm>
            <a:off x="4124376" y="3278576"/>
            <a:ext cx="66881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ToDoItemController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ToDoItemController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logger,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ILoggerFactory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_logger1 = logger;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_logger2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loggerFactory.CreateLogger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"WebApplication1.Controllers.ToDoItemController"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_logger3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loggerFactory.CreateLogger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"Logger3"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_logger1.LogInformation(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written by _logger1"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_logger2.LogInformation(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written by _logger2"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_logger3.LogWarning(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written by _logger3"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_logger3.LogError(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"This written by _logger3"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59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B5EF-0389-47C5-A313-B36224ED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115"/>
          </a:xfrm>
        </p:spPr>
        <p:txBody>
          <a:bodyPr/>
          <a:lstStyle/>
          <a:p>
            <a:r>
              <a:rPr lang="en-US" dirty="0"/>
              <a:t>Demo Log for Each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1ACE-12F2-4347-A205-F9CAD40D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services.AddControllers</a:t>
            </a:r>
            <a:r>
              <a:rPr lang="en-US" dirty="0"/>
              <a:t>(option=&gt;</a:t>
            </a:r>
            <a:r>
              <a:rPr lang="en-US" dirty="0" err="1"/>
              <a:t>option.Filters.Add</a:t>
            </a:r>
            <a:r>
              <a:rPr lang="en-US" dirty="0"/>
              <a:t>&lt;</a:t>
            </a:r>
            <a:r>
              <a:rPr lang="en-US" dirty="0" err="1"/>
              <a:t>LogFilterAttribute</a:t>
            </a:r>
            <a:r>
              <a:rPr lang="en-US" dirty="0"/>
              <a:t>&gt;());</a:t>
            </a:r>
          </a:p>
          <a:p>
            <a:r>
              <a:rPr lang="en-US" dirty="0"/>
              <a:t>Add [</a:t>
            </a:r>
            <a:r>
              <a:rPr lang="en-US" dirty="0" err="1"/>
              <a:t>LogFilter</a:t>
            </a:r>
            <a:r>
              <a:rPr lang="en-US" dirty="0"/>
              <a:t>] on controller</a:t>
            </a:r>
          </a:p>
          <a:p>
            <a:r>
              <a:rPr lang="en-US" dirty="0"/>
              <a:t>[</a:t>
            </a:r>
            <a:r>
              <a:rPr lang="en-US" dirty="0" err="1"/>
              <a:t>TypeFilter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LogFilterAttribute</a:t>
            </a:r>
            <a:r>
              <a:rPr lang="en-US"/>
              <a:t>))]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6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3070-FD5E-4AD7-8593-50E34B11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BF7A-8317-407F-ADF2-91A9DFAF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103"/>
            <a:ext cx="8596668" cy="3880773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How to Query</a:t>
            </a:r>
          </a:p>
          <a:p>
            <a:r>
              <a:rPr lang="en-US" altLang="zh-CN" dirty="0">
                <a:hlinkClick r:id="rId2"/>
              </a:rPr>
              <a:t>Create Visualization</a:t>
            </a:r>
          </a:p>
          <a:p>
            <a:r>
              <a:rPr lang="en-US" altLang="zh-CN" dirty="0">
                <a:hlinkClick r:id="rId2"/>
              </a:rPr>
              <a:t>Create Dashboard</a:t>
            </a:r>
          </a:p>
          <a:p>
            <a:r>
              <a:rPr lang="en-US" altLang="zh-CN" dirty="0" err="1">
                <a:hlinkClick r:id="rId2"/>
              </a:rPr>
              <a:t>DevTool</a:t>
            </a:r>
            <a:endParaRPr lang="en-US" altLang="zh-CN" dirty="0">
              <a:hlinkClick r:id="rId2"/>
            </a:endParaRPr>
          </a:p>
          <a:p>
            <a:pPr marL="0" indent="0">
              <a:buNone/>
            </a:pPr>
            <a:endParaRPr lang="en-US" altLang="zh-CN" dirty="0">
              <a:hlinkClick r:id="rId2"/>
            </a:endParaRPr>
          </a:p>
          <a:p>
            <a:pPr marL="0" indent="0">
              <a:buNone/>
            </a:pPr>
            <a:endParaRPr lang="en-US" altLang="zh-CN" dirty="0"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Link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elastic</a:t>
            </a:r>
          </a:p>
          <a:p>
            <a:pPr marL="0" indent="0">
              <a:buNone/>
            </a:pPr>
            <a:r>
              <a:rPr lang="en-US" dirty="0"/>
              <a:t>*2017*****</a:t>
            </a:r>
          </a:p>
        </p:txBody>
      </p:sp>
    </p:spTree>
    <p:extLst>
      <p:ext uri="{BB962C8B-B14F-4D97-AF65-F5344CB8AC3E}">
        <p14:creationId xmlns:p14="http://schemas.microsoft.com/office/powerpoint/2010/main" val="93804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FEEA-155D-491C-B9F6-2B4CC717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98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2FB9-C7A4-44D9-A0A4-ABCB069C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4849"/>
            <a:ext cx="8596668" cy="4476513"/>
          </a:xfrm>
        </p:spPr>
        <p:txBody>
          <a:bodyPr>
            <a:normAutofit/>
          </a:bodyPr>
          <a:lstStyle/>
          <a:p>
            <a:r>
              <a:rPr lang="en-US" sz="2000" dirty="0"/>
              <a:t>Asp.net core logging</a:t>
            </a:r>
          </a:p>
          <a:p>
            <a:r>
              <a:rPr lang="en-US" sz="2000" dirty="0"/>
              <a:t>ELK Introduce (</a:t>
            </a:r>
            <a:r>
              <a:rPr lang="en-US" sz="2000" dirty="0" err="1"/>
              <a:t>ElasticSearch</a:t>
            </a:r>
            <a:r>
              <a:rPr lang="en-US" sz="2000" dirty="0"/>
              <a:t>, Logstash, Kibana)</a:t>
            </a:r>
          </a:p>
          <a:p>
            <a:r>
              <a:rPr lang="en-US" sz="2000" dirty="0"/>
              <a:t>Kibana Practice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937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548D-77CB-4FAF-9E7D-8DAB1ADB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86" y="609600"/>
            <a:ext cx="8294616" cy="719579"/>
          </a:xfrm>
        </p:spPr>
        <p:txBody>
          <a:bodyPr/>
          <a:lstStyle/>
          <a:p>
            <a:r>
              <a:rPr lang="en-US" dirty="0"/>
              <a:t>ELK Work Flow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9817955-787C-4525-B44B-B202E80B5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23" y="2055100"/>
            <a:ext cx="7258639" cy="37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0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78EE-CEE7-4DE4-B8C2-B1BA944D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19100"/>
            <a:ext cx="8596668" cy="842128"/>
          </a:xfrm>
        </p:spPr>
        <p:txBody>
          <a:bodyPr/>
          <a:lstStyle/>
          <a:p>
            <a:r>
              <a:rPr lang="en-US" dirty="0"/>
              <a:t>Basic Log Concept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6C23C-BC1B-4156-B33D-139297FC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333500"/>
            <a:ext cx="893770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38BF-823F-45B1-B8FB-DCB43CB1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20" y="249813"/>
            <a:ext cx="8596668" cy="749428"/>
          </a:xfrm>
        </p:spPr>
        <p:txBody>
          <a:bodyPr/>
          <a:lstStyle/>
          <a:p>
            <a:r>
              <a:rPr lang="en-US" dirty="0"/>
              <a:t>Log Level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0B3274-04CA-44F4-B6D0-6E7066142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923671"/>
              </p:ext>
            </p:extLst>
          </p:nvPr>
        </p:nvGraphicFramePr>
        <p:xfrm>
          <a:off x="694244" y="1214903"/>
          <a:ext cx="10108873" cy="524245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09756">
                  <a:extLst>
                    <a:ext uri="{9D8B030D-6E8A-4147-A177-3AD203B41FA5}">
                      <a16:colId xmlns:a16="http://schemas.microsoft.com/office/drawing/2014/main" val="1676423012"/>
                    </a:ext>
                  </a:extLst>
                </a:gridCol>
                <a:gridCol w="629196">
                  <a:extLst>
                    <a:ext uri="{9D8B030D-6E8A-4147-A177-3AD203B41FA5}">
                      <a16:colId xmlns:a16="http://schemas.microsoft.com/office/drawing/2014/main" val="2361067783"/>
                    </a:ext>
                  </a:extLst>
                </a:gridCol>
                <a:gridCol w="1222367">
                  <a:extLst>
                    <a:ext uri="{9D8B030D-6E8A-4147-A177-3AD203B41FA5}">
                      <a16:colId xmlns:a16="http://schemas.microsoft.com/office/drawing/2014/main" val="1705622704"/>
                    </a:ext>
                  </a:extLst>
                </a:gridCol>
                <a:gridCol w="6947554">
                  <a:extLst>
                    <a:ext uri="{9D8B030D-6E8A-4147-A177-3AD203B41FA5}">
                      <a16:colId xmlns:a16="http://schemas.microsoft.com/office/drawing/2014/main" val="167753117"/>
                    </a:ext>
                  </a:extLst>
                </a:gridCol>
              </a:tblGrid>
              <a:tr h="389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LogLevel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Value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Method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extLst>
                  <a:ext uri="{0D108BD9-81ED-4DB2-BD59-A6C34878D82A}">
                    <a16:rowId xmlns:a16="http://schemas.microsoft.com/office/drawing/2014/main" val="4063169867"/>
                  </a:ext>
                </a:extLst>
              </a:tr>
              <a:tr h="693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>
                          <a:solidFill>
                            <a:srgbClr val="C0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Trace</a:t>
                      </a:r>
                      <a:endParaRPr lang="en-US" sz="1200" b="0" i="0" u="sng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LogTrace</a:t>
                      </a:r>
                      <a:endParaRPr lang="en-US" sz="1200" b="0" i="0" u="sng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Contain the most detailed messages. These messages may contain sensitive app data. </a:t>
                      </a:r>
                    </a:p>
                    <a:p>
                      <a:pPr lvl="1" algn="l" rtl="0" fontAlgn="ctr"/>
                      <a:r>
                        <a:rPr lang="en-US" sz="12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These messages are disabled by default and </a:t>
                      </a:r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should not be enabled in production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extLst>
                  <a:ext uri="{0D108BD9-81ED-4DB2-BD59-A6C34878D82A}">
                    <a16:rowId xmlns:a16="http://schemas.microsoft.com/office/drawing/2014/main" val="3861306382"/>
                  </a:ext>
                </a:extLst>
              </a:tr>
              <a:tr h="693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>
                          <a:solidFill>
                            <a:srgbClr val="C0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Debug</a:t>
                      </a:r>
                      <a:endParaRPr lang="en-US" sz="1200" b="0" i="0" u="sng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LogDebug</a:t>
                      </a:r>
                      <a:endParaRPr lang="en-US" sz="1200" b="0" i="0" u="sng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For debugging and development. Use with caution in production due to the </a:t>
                      </a:r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high volume</a:t>
                      </a:r>
                      <a:r>
                        <a:rPr lang="en-US" sz="12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extLst>
                  <a:ext uri="{0D108BD9-81ED-4DB2-BD59-A6C34878D82A}">
                    <a16:rowId xmlns:a16="http://schemas.microsoft.com/office/drawing/2014/main" val="2422626270"/>
                  </a:ext>
                </a:extLst>
              </a:tr>
              <a:tr h="693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>
                          <a:solidFill>
                            <a:srgbClr val="C0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Information</a:t>
                      </a:r>
                      <a:endParaRPr lang="en-US" sz="1200" b="0" i="0" u="sng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LogInformation</a:t>
                      </a:r>
                      <a:endParaRPr lang="en-US" sz="1200" b="0" i="0" u="sng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Tracks the general flow of the app. May have long-term value.</a:t>
                      </a:r>
                      <a:endParaRPr 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extLst>
                  <a:ext uri="{0D108BD9-81ED-4DB2-BD59-A6C34878D82A}">
                    <a16:rowId xmlns:a16="http://schemas.microsoft.com/office/drawing/2014/main" val="2929157409"/>
                  </a:ext>
                </a:extLst>
              </a:tr>
              <a:tr h="693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>
                          <a:solidFill>
                            <a:srgbClr val="C0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Warning</a:t>
                      </a:r>
                      <a:endParaRPr lang="en-US" sz="1200" b="0" i="0" u="sng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LogWarning</a:t>
                      </a:r>
                      <a:endParaRPr lang="en-US" sz="1200" b="0" i="0" u="sng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For abnormal or unexpected events. Typically includes errors or conditions that don't cause the app to fail.</a:t>
                      </a:r>
                      <a:endParaRPr 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extLst>
                  <a:ext uri="{0D108BD9-81ED-4DB2-BD59-A6C34878D82A}">
                    <a16:rowId xmlns:a16="http://schemas.microsoft.com/office/drawing/2014/main" val="3822164439"/>
                  </a:ext>
                </a:extLst>
              </a:tr>
              <a:tr h="693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>
                          <a:solidFill>
                            <a:srgbClr val="C0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Error</a:t>
                      </a:r>
                      <a:endParaRPr lang="en-US" sz="1200" b="0" i="0" u="sng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LogError</a:t>
                      </a:r>
                      <a:endParaRPr lang="en-US" sz="1200" b="0" i="0" u="sng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For errors and exceptions that cannot be handled. These messages indicate a failure in the current operation or request, not an app-wide failure.</a:t>
                      </a:r>
                      <a:endParaRPr 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extLst>
                  <a:ext uri="{0D108BD9-81ED-4DB2-BD59-A6C34878D82A}">
                    <a16:rowId xmlns:a16="http://schemas.microsoft.com/office/drawing/2014/main" val="3271725583"/>
                  </a:ext>
                </a:extLst>
              </a:tr>
              <a:tr h="693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>
                          <a:solidFill>
                            <a:srgbClr val="C0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Critical</a:t>
                      </a:r>
                      <a:endParaRPr lang="en-US" sz="1200" b="0" i="0" u="sng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LogCritical</a:t>
                      </a:r>
                      <a:endParaRPr lang="en-US" sz="1200" b="0" i="0" u="sng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For failures that require immediate attention. Examples: data loss scenarios, out of disk space.</a:t>
                      </a:r>
                      <a:endParaRPr 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extLst>
                  <a:ext uri="{0D108BD9-81ED-4DB2-BD59-A6C34878D82A}">
                    <a16:rowId xmlns:a16="http://schemas.microsoft.com/office/drawing/2014/main" val="3510026005"/>
                  </a:ext>
                </a:extLst>
              </a:tr>
              <a:tr h="6932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sng" strike="noStrike" dirty="0">
                          <a:solidFill>
                            <a:srgbClr val="C0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None</a:t>
                      </a:r>
                      <a:endParaRPr lang="en-US" sz="1200" b="0" i="0" u="sng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en-US" sz="12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Specifies that a logging category should not write any messages.</a:t>
                      </a:r>
                      <a:endParaRPr 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19" marR="8019" marT="8019" marB="0" anchor="ctr"/>
                </a:tc>
                <a:extLst>
                  <a:ext uri="{0D108BD9-81ED-4DB2-BD59-A6C34878D82A}">
                    <a16:rowId xmlns:a16="http://schemas.microsoft.com/office/drawing/2014/main" val="342837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42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CFFB-42CA-47CA-8617-DA276DBA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274"/>
          </a:xfrm>
        </p:spPr>
        <p:txBody>
          <a:bodyPr/>
          <a:lstStyle/>
          <a:p>
            <a:r>
              <a:rPr lang="en-US" dirty="0"/>
              <a:t>Provider(Debug)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2914-D9AF-468A-B7BA-945CA47D39AC}"/>
              </a:ext>
            </a:extLst>
          </p:cNvPr>
          <p:cNvSpPr txBox="1"/>
          <p:nvPr/>
        </p:nvSpPr>
        <p:spPr>
          <a:xfrm>
            <a:off x="828675" y="1657350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VisualStudio</a:t>
            </a:r>
            <a:r>
              <a:rPr lang="en-US" dirty="0"/>
              <a:t>    View -&gt; Output -&gt; Debug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035BE-A4EC-455C-B96F-47B0963A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352675"/>
            <a:ext cx="7753933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5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CFFB-42CA-47CA-8617-DA276DBA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7773"/>
            <a:ext cx="8596668" cy="823274"/>
          </a:xfrm>
        </p:spPr>
        <p:txBody>
          <a:bodyPr/>
          <a:lstStyle/>
          <a:p>
            <a:r>
              <a:rPr lang="en-US" dirty="0"/>
              <a:t>Provider(</a:t>
            </a:r>
            <a:r>
              <a:rPr lang="en-US" dirty="0" err="1"/>
              <a:t>EventLog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A2914-D9AF-468A-B7BA-945CA47D39AC}"/>
              </a:ext>
            </a:extLst>
          </p:cNvPr>
          <p:cNvSpPr txBox="1"/>
          <p:nvPr/>
        </p:nvSpPr>
        <p:spPr>
          <a:xfrm>
            <a:off x="1022793" y="1174532"/>
            <a:ext cx="627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Viewer     Windows Logs -&gt;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F5A74-F441-4ECC-B321-00264983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93" y="1657349"/>
            <a:ext cx="7330632" cy="46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CF5E-C8D1-4B0D-9805-E1F3C118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4812"/>
            <a:ext cx="8596668" cy="714375"/>
          </a:xfrm>
        </p:spPr>
        <p:txBody>
          <a:bodyPr/>
          <a:lstStyle/>
          <a:p>
            <a:r>
              <a:rPr lang="en-US" dirty="0"/>
              <a:t>Provider (</a:t>
            </a:r>
            <a:r>
              <a:rPr lang="en-US" dirty="0" err="1"/>
              <a:t>EventSource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60A0F-22B6-446E-AE16-302B3429FC4E}"/>
              </a:ext>
            </a:extLst>
          </p:cNvPr>
          <p:cNvSpPr txBox="1"/>
          <p:nvPr/>
        </p:nvSpPr>
        <p:spPr>
          <a:xfrm>
            <a:off x="814387" y="1304925"/>
            <a:ext cx="728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Studio     View -&gt; Other Windows -&gt; Diagnostic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85270-CE44-4653-8A34-B03B2BB7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7" y="1859995"/>
            <a:ext cx="5562600" cy="2128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D21E59-F407-46D9-8F4D-788336329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693" y="2749020"/>
            <a:ext cx="4556510" cy="351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7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12342D-2CB1-4C67-BA86-2E041E024375}"/>
              </a:ext>
            </a:extLst>
          </p:cNvPr>
          <p:cNvSpPr/>
          <p:nvPr/>
        </p:nvSpPr>
        <p:spPr>
          <a:xfrm>
            <a:off x="2564091" y="1562100"/>
            <a:ext cx="5533534" cy="468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60125-E316-44F1-B278-FFDFCC04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/>
          <a:lstStyle/>
          <a:p>
            <a:r>
              <a:rPr lang="en-US" dirty="0" err="1"/>
              <a:t>EventSource</a:t>
            </a:r>
            <a:r>
              <a:rPr lang="en-US" dirty="0"/>
              <a:t>(ETW)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E8993-4FEB-4172-B207-279DCF63D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37" y="1886865"/>
            <a:ext cx="6492125" cy="40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29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3100</TotalTime>
  <Words>832</Words>
  <Application>Microsoft Office PowerPoint</Application>
  <PresentationFormat>Widescreen</PresentationFormat>
  <Paragraphs>174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Trebuchet MS</vt:lpstr>
      <vt:lpstr>Wingdings 3</vt:lpstr>
      <vt:lpstr>Facet</vt:lpstr>
      <vt:lpstr>Logging &amp; ELK </vt:lpstr>
      <vt:lpstr>Agenda</vt:lpstr>
      <vt:lpstr>ELK Work Flow</vt:lpstr>
      <vt:lpstr>Basic Log Concept</vt:lpstr>
      <vt:lpstr>Log Level</vt:lpstr>
      <vt:lpstr>Provider(Debug)</vt:lpstr>
      <vt:lpstr>Provider(EventLog)</vt:lpstr>
      <vt:lpstr>Provider (EventSource)</vt:lpstr>
      <vt:lpstr>EventSource(ETW)</vt:lpstr>
      <vt:lpstr>Specify Provider In Code</vt:lpstr>
      <vt:lpstr>Get Logger With Category</vt:lpstr>
      <vt:lpstr>Logger Configuration</vt:lpstr>
      <vt:lpstr>Logger Configuration</vt:lpstr>
      <vt:lpstr>Demo Log for Each Request</vt:lpstr>
      <vt:lpstr>Kibana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Lei Song</dc:creator>
  <cp:lastModifiedBy>Xiao Lei Song</cp:lastModifiedBy>
  <cp:revision>98</cp:revision>
  <dcterms:created xsi:type="dcterms:W3CDTF">2020-10-10T23:44:37Z</dcterms:created>
  <dcterms:modified xsi:type="dcterms:W3CDTF">2020-10-19T14:40:43Z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5f1f62-8d2b-4457-869c-0a13c6549635_Enabled">
    <vt:lpwstr>True</vt:lpwstr>
  </property>
  <property fmtid="{D5CDD505-2E9C-101B-9397-08002B2CF9AE}" pid="3" name="MSIP_Label_585f1f62-8d2b-4457-869c-0a13c6549635_SiteId">
    <vt:lpwstr>41ff26dc-250f-4b13-8981-739be8610c21</vt:lpwstr>
  </property>
  <property fmtid="{D5CDD505-2E9C-101B-9397-08002B2CF9AE}" pid="4" name="MSIP_Label_585f1f62-8d2b-4457-869c-0a13c6549635_Owner">
    <vt:lpwstr>XSong5@slb.com</vt:lpwstr>
  </property>
  <property fmtid="{D5CDD505-2E9C-101B-9397-08002B2CF9AE}" pid="5" name="MSIP_Label_585f1f62-8d2b-4457-869c-0a13c6549635_SetDate">
    <vt:lpwstr>2020-10-10T23:47:22.5493692Z</vt:lpwstr>
  </property>
  <property fmtid="{D5CDD505-2E9C-101B-9397-08002B2CF9AE}" pid="6" name="MSIP_Label_585f1f62-8d2b-4457-869c-0a13c6549635_Name">
    <vt:lpwstr>Private</vt:lpwstr>
  </property>
  <property fmtid="{D5CDD505-2E9C-101B-9397-08002B2CF9AE}" pid="7" name="MSIP_Label_585f1f62-8d2b-4457-869c-0a13c6549635_Application">
    <vt:lpwstr>Microsoft Azure Information Protection</vt:lpwstr>
  </property>
  <property fmtid="{D5CDD505-2E9C-101B-9397-08002B2CF9AE}" pid="8" name="MSIP_Label_585f1f62-8d2b-4457-869c-0a13c6549635_ActionId">
    <vt:lpwstr>ecfd99a3-91b5-44f1-be9b-7df5763b80f9</vt:lpwstr>
  </property>
  <property fmtid="{D5CDD505-2E9C-101B-9397-08002B2CF9AE}" pid="9" name="MSIP_Label_585f1f62-8d2b-4457-869c-0a13c6549635_Extended_MSFT_Method">
    <vt:lpwstr>Automatic</vt:lpwstr>
  </property>
  <property fmtid="{D5CDD505-2E9C-101B-9397-08002B2CF9AE}" pid="10" name="MSIP_Label_8bb759f6-5337-4dc5-b19b-e74b6da11f8f_Enabled">
    <vt:lpwstr>True</vt:lpwstr>
  </property>
  <property fmtid="{D5CDD505-2E9C-101B-9397-08002B2CF9AE}" pid="11" name="MSIP_Label_8bb759f6-5337-4dc5-b19b-e74b6da11f8f_SiteId">
    <vt:lpwstr>41ff26dc-250f-4b13-8981-739be8610c21</vt:lpwstr>
  </property>
  <property fmtid="{D5CDD505-2E9C-101B-9397-08002B2CF9AE}" pid="12" name="MSIP_Label_8bb759f6-5337-4dc5-b19b-e74b6da11f8f_Owner">
    <vt:lpwstr>XSong5@slb.com</vt:lpwstr>
  </property>
  <property fmtid="{D5CDD505-2E9C-101B-9397-08002B2CF9AE}" pid="13" name="MSIP_Label_8bb759f6-5337-4dc5-b19b-e74b6da11f8f_SetDate">
    <vt:lpwstr>2020-10-10T23:47:22.5493692Z</vt:lpwstr>
  </property>
  <property fmtid="{D5CDD505-2E9C-101B-9397-08002B2CF9AE}" pid="14" name="MSIP_Label_8bb759f6-5337-4dc5-b19b-e74b6da11f8f_Name">
    <vt:lpwstr>Internal</vt:lpwstr>
  </property>
  <property fmtid="{D5CDD505-2E9C-101B-9397-08002B2CF9AE}" pid="15" name="MSIP_Label_8bb759f6-5337-4dc5-b19b-e74b6da11f8f_Application">
    <vt:lpwstr>Microsoft Azure Information Protection</vt:lpwstr>
  </property>
  <property fmtid="{D5CDD505-2E9C-101B-9397-08002B2CF9AE}" pid="16" name="MSIP_Label_8bb759f6-5337-4dc5-b19b-e74b6da11f8f_ActionId">
    <vt:lpwstr>ecfd99a3-91b5-44f1-be9b-7df5763b80f9</vt:lpwstr>
  </property>
  <property fmtid="{D5CDD505-2E9C-101B-9397-08002B2CF9AE}" pid="17" name="MSIP_Label_8bb759f6-5337-4dc5-b19b-e74b6da11f8f_Parent">
    <vt:lpwstr>585f1f62-8d2b-4457-869c-0a13c6549635</vt:lpwstr>
  </property>
  <property fmtid="{D5CDD505-2E9C-101B-9397-08002B2CF9AE}" pid="18" name="MSIP_Label_8bb759f6-5337-4dc5-b19b-e74b6da11f8f_Extended_MSFT_Method">
    <vt:lpwstr>Automatic</vt:lpwstr>
  </property>
  <property fmtid="{D5CDD505-2E9C-101B-9397-08002B2CF9AE}" pid="19" name="Sensitivity">
    <vt:lpwstr>Private Internal</vt:lpwstr>
  </property>
</Properties>
</file>