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9082C-B626-4758-869C-4239F5871365}" v="177" dt="2020-10-17T13:57:40.632"/>
    <p1510:client id="{FC04E1C6-D35F-417C-B13E-CFDD14AE8CE4}" v="31" dt="2020-10-18T13:17:11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12" autoAdjust="0"/>
  </p:normalViewPr>
  <p:slideViewPr>
    <p:cSldViewPr snapToGrid="0">
      <p:cViewPr varScale="1">
        <p:scale>
          <a:sx n="96" d="100"/>
          <a:sy n="96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 Lei Song" userId="20cdb0b3-e7e9-40a3-a8d5-aa01c62b37a7" providerId="ADAL" clId="{FC04E1C6-D35F-417C-B13E-CFDD14AE8CE4}"/>
    <pc:docChg chg="undo custSel mod addSld delSld modSld">
      <pc:chgData name="Xiao Lei Song" userId="20cdb0b3-e7e9-40a3-a8d5-aa01c62b37a7" providerId="ADAL" clId="{FC04E1C6-D35F-417C-B13E-CFDD14AE8CE4}" dt="2020-10-18T13:17:11.419" v="317"/>
      <pc:docMkLst>
        <pc:docMk/>
      </pc:docMkLst>
      <pc:sldChg chg="addSp modSp">
        <pc:chgData name="Xiao Lei Song" userId="20cdb0b3-e7e9-40a3-a8d5-aa01c62b37a7" providerId="ADAL" clId="{FC04E1C6-D35F-417C-B13E-CFDD14AE8CE4}" dt="2020-10-18T13:17:11.419" v="317"/>
        <pc:sldMkLst>
          <pc:docMk/>
          <pc:sldMk cId="1061408926" sldId="256"/>
        </pc:sldMkLst>
        <pc:spChg chg="mod">
          <ac:chgData name="Xiao Lei Song" userId="20cdb0b3-e7e9-40a3-a8d5-aa01c62b37a7" providerId="ADAL" clId="{FC04E1C6-D35F-417C-B13E-CFDD14AE8CE4}" dt="2020-10-18T11:06:24.585" v="315" actId="1076"/>
          <ac:spMkLst>
            <pc:docMk/>
            <pc:sldMk cId="1061408926" sldId="256"/>
            <ac:spMk id="2" creationId="{84A00B5D-3521-4833-AD80-E33CCFCF4379}"/>
          </ac:spMkLst>
        </pc:spChg>
        <pc:spChg chg="add mod">
          <ac:chgData name="Xiao Lei Song" userId="20cdb0b3-e7e9-40a3-a8d5-aa01c62b37a7" providerId="ADAL" clId="{FC04E1C6-D35F-417C-B13E-CFDD14AE8CE4}" dt="2020-10-18T13:17:11.419" v="317"/>
          <ac:spMkLst>
            <pc:docMk/>
            <pc:sldMk cId="1061408926" sldId="256"/>
            <ac:spMk id="3" creationId="{B570DB18-CDD0-4B41-8EFC-7FC1377FA1E5}"/>
          </ac:spMkLst>
        </pc:spChg>
      </pc:sldChg>
      <pc:sldChg chg="addSp delSp modSp add del">
        <pc:chgData name="Xiao Lei Song" userId="20cdb0b3-e7e9-40a3-a8d5-aa01c62b37a7" providerId="ADAL" clId="{FC04E1C6-D35F-417C-B13E-CFDD14AE8CE4}" dt="2020-10-18T11:06:01.028" v="307" actId="2696"/>
        <pc:sldMkLst>
          <pc:docMk/>
          <pc:sldMk cId="2417548209" sldId="257"/>
        </pc:sldMkLst>
        <pc:spChg chg="mod">
          <ac:chgData name="Xiao Lei Song" userId="20cdb0b3-e7e9-40a3-a8d5-aa01c62b37a7" providerId="ADAL" clId="{FC04E1C6-D35F-417C-B13E-CFDD14AE8CE4}" dt="2020-10-18T03:51:35.768" v="107" actId="20577"/>
          <ac:spMkLst>
            <pc:docMk/>
            <pc:sldMk cId="2417548209" sldId="257"/>
            <ac:spMk id="2" creationId="{1B166632-5567-47B5-9E71-DA7013A44698}"/>
          </ac:spMkLst>
        </pc:spChg>
        <pc:spChg chg="del">
          <ac:chgData name="Xiao Lei Song" userId="20cdb0b3-e7e9-40a3-a8d5-aa01c62b37a7" providerId="ADAL" clId="{FC04E1C6-D35F-417C-B13E-CFDD14AE8CE4}" dt="2020-10-18T03:49:11.364" v="95" actId="478"/>
          <ac:spMkLst>
            <pc:docMk/>
            <pc:sldMk cId="2417548209" sldId="257"/>
            <ac:spMk id="3" creationId="{63555D9B-724C-42ED-AEBE-F22194E2C800}"/>
          </ac:spMkLst>
        </pc:spChg>
        <pc:spChg chg="add mod">
          <ac:chgData name="Xiao Lei Song" userId="20cdb0b3-e7e9-40a3-a8d5-aa01c62b37a7" providerId="ADAL" clId="{FC04E1C6-D35F-417C-B13E-CFDD14AE8CE4}" dt="2020-10-18T04:43:02.928" v="131" actId="20577"/>
          <ac:spMkLst>
            <pc:docMk/>
            <pc:sldMk cId="2417548209" sldId="257"/>
            <ac:spMk id="4" creationId="{2CEEE2E4-C8DE-41B2-999A-D844EC09CED7}"/>
          </ac:spMkLst>
        </pc:spChg>
      </pc:sldChg>
      <pc:sldChg chg="addSp modSp add del mod setBg">
        <pc:chgData name="Xiao Lei Song" userId="20cdb0b3-e7e9-40a3-a8d5-aa01c62b37a7" providerId="ADAL" clId="{FC04E1C6-D35F-417C-B13E-CFDD14AE8CE4}" dt="2020-10-18T11:06:02.794" v="308" actId="2696"/>
        <pc:sldMkLst>
          <pc:docMk/>
          <pc:sldMk cId="1428220645" sldId="258"/>
        </pc:sldMkLst>
        <pc:spChg chg="mod">
          <ac:chgData name="Xiao Lei Song" userId="20cdb0b3-e7e9-40a3-a8d5-aa01c62b37a7" providerId="ADAL" clId="{FC04E1C6-D35F-417C-B13E-CFDD14AE8CE4}" dt="2020-10-18T04:48:38.708" v="239" actId="26606"/>
          <ac:spMkLst>
            <pc:docMk/>
            <pc:sldMk cId="1428220645" sldId="258"/>
            <ac:spMk id="2" creationId="{92903809-64B1-4C62-B639-D7C9DA2179A9}"/>
          </ac:spMkLst>
        </pc:spChg>
        <pc:spChg chg="mod">
          <ac:chgData name="Xiao Lei Song" userId="20cdb0b3-e7e9-40a3-a8d5-aa01c62b37a7" providerId="ADAL" clId="{FC04E1C6-D35F-417C-B13E-CFDD14AE8CE4}" dt="2020-10-18T04:48:38.708" v="239" actId="26606"/>
          <ac:spMkLst>
            <pc:docMk/>
            <pc:sldMk cId="1428220645" sldId="258"/>
            <ac:spMk id="3" creationId="{63D4FB83-D344-4C00-A090-D6EE29B7CB08}"/>
          </ac:spMkLst>
        </pc:spChg>
        <pc:spChg chg="add">
          <ac:chgData name="Xiao Lei Song" userId="20cdb0b3-e7e9-40a3-a8d5-aa01c62b37a7" providerId="ADAL" clId="{FC04E1C6-D35F-417C-B13E-CFDD14AE8CE4}" dt="2020-10-18T04:48:38.708" v="239" actId="26606"/>
          <ac:spMkLst>
            <pc:docMk/>
            <pc:sldMk cId="1428220645" sldId="258"/>
            <ac:spMk id="9" creationId="{9F4444CE-BC8D-4D61-B303-4C05614E62AB}"/>
          </ac:spMkLst>
        </pc:spChg>
        <pc:spChg chg="add">
          <ac:chgData name="Xiao Lei Song" userId="20cdb0b3-e7e9-40a3-a8d5-aa01c62b37a7" providerId="ADAL" clId="{FC04E1C6-D35F-417C-B13E-CFDD14AE8CE4}" dt="2020-10-18T04:48:38.708" v="239" actId="26606"/>
          <ac:spMkLst>
            <pc:docMk/>
            <pc:sldMk cId="1428220645" sldId="258"/>
            <ac:spMk id="11" creationId="{62423CA5-E2E1-4789-B759-9906C1C94063}"/>
          </ac:spMkLst>
        </pc:spChg>
        <pc:spChg chg="add">
          <ac:chgData name="Xiao Lei Song" userId="20cdb0b3-e7e9-40a3-a8d5-aa01c62b37a7" providerId="ADAL" clId="{FC04E1C6-D35F-417C-B13E-CFDD14AE8CE4}" dt="2020-10-18T04:48:38.708" v="239" actId="26606"/>
          <ac:spMkLst>
            <pc:docMk/>
            <pc:sldMk cId="1428220645" sldId="258"/>
            <ac:spMk id="13" creationId="{73772B81-181F-48B7-8826-4D9686D15DF5}"/>
          </ac:spMkLst>
        </pc:spChg>
        <pc:spChg chg="add">
          <ac:chgData name="Xiao Lei Song" userId="20cdb0b3-e7e9-40a3-a8d5-aa01c62b37a7" providerId="ADAL" clId="{FC04E1C6-D35F-417C-B13E-CFDD14AE8CE4}" dt="2020-10-18T04:48:38.708" v="239" actId="26606"/>
          <ac:spMkLst>
            <pc:docMk/>
            <pc:sldMk cId="1428220645" sldId="258"/>
            <ac:spMk id="15" creationId="{B2205F6E-03C6-4E92-877C-E2482F6599AA}"/>
          </ac:spMkLst>
        </pc:spChg>
        <pc:picChg chg="add mod">
          <ac:chgData name="Xiao Lei Song" userId="20cdb0b3-e7e9-40a3-a8d5-aa01c62b37a7" providerId="ADAL" clId="{FC04E1C6-D35F-417C-B13E-CFDD14AE8CE4}" dt="2020-10-18T04:50:04.294" v="246" actId="1076"/>
          <ac:picMkLst>
            <pc:docMk/>
            <pc:sldMk cId="1428220645" sldId="258"/>
            <ac:picMk id="4" creationId="{362A2E74-DDBD-477E-8E1D-B9E07EE3353A}"/>
          </ac:picMkLst>
        </pc:picChg>
      </pc:sldChg>
      <pc:sldChg chg="modSp add del">
        <pc:chgData name="Xiao Lei Song" userId="20cdb0b3-e7e9-40a3-a8d5-aa01c62b37a7" providerId="ADAL" clId="{FC04E1C6-D35F-417C-B13E-CFDD14AE8CE4}" dt="2020-10-18T11:06:03.741" v="309" actId="2696"/>
        <pc:sldMkLst>
          <pc:docMk/>
          <pc:sldMk cId="838316556" sldId="259"/>
        </pc:sldMkLst>
        <pc:spChg chg="mod">
          <ac:chgData name="Xiao Lei Song" userId="20cdb0b3-e7e9-40a3-a8d5-aa01c62b37a7" providerId="ADAL" clId="{FC04E1C6-D35F-417C-B13E-CFDD14AE8CE4}" dt="2020-10-18T05:55:51.022" v="265" actId="14100"/>
          <ac:spMkLst>
            <pc:docMk/>
            <pc:sldMk cId="838316556" sldId="259"/>
            <ac:spMk id="2" creationId="{8FD8A205-2718-48DC-9F20-F4193D7691ED}"/>
          </ac:spMkLst>
        </pc:spChg>
        <pc:spChg chg="mod">
          <ac:chgData name="Xiao Lei Song" userId="20cdb0b3-e7e9-40a3-a8d5-aa01c62b37a7" providerId="ADAL" clId="{FC04E1C6-D35F-417C-B13E-CFDD14AE8CE4}" dt="2020-10-18T06:07:20.739" v="306"/>
          <ac:spMkLst>
            <pc:docMk/>
            <pc:sldMk cId="838316556" sldId="259"/>
            <ac:spMk id="3" creationId="{16D7E363-38A9-494B-A855-636E60879C6D}"/>
          </ac:spMkLst>
        </pc:spChg>
      </pc:sldChg>
      <pc:sldChg chg="del">
        <pc:chgData name="Xiao Lei Song" userId="20cdb0b3-e7e9-40a3-a8d5-aa01c62b37a7" providerId="ADAL" clId="{FC04E1C6-D35F-417C-B13E-CFDD14AE8CE4}" dt="2020-10-18T03:46:33.508" v="6" actId="2696"/>
        <pc:sldMkLst>
          <pc:docMk/>
          <pc:sldMk cId="3509372284" sldId="269"/>
        </pc:sldMkLst>
      </pc:sldChg>
      <pc:sldChg chg="del">
        <pc:chgData name="Xiao Lei Song" userId="20cdb0b3-e7e9-40a3-a8d5-aa01c62b37a7" providerId="ADAL" clId="{FC04E1C6-D35F-417C-B13E-CFDD14AE8CE4}" dt="2020-10-18T03:46:33.805" v="7" actId="2696"/>
        <pc:sldMkLst>
          <pc:docMk/>
          <pc:sldMk cId="3032701676" sldId="270"/>
        </pc:sldMkLst>
      </pc:sldChg>
      <pc:sldChg chg="del">
        <pc:chgData name="Xiao Lei Song" userId="20cdb0b3-e7e9-40a3-a8d5-aa01c62b37a7" providerId="ADAL" clId="{FC04E1C6-D35F-417C-B13E-CFDD14AE8CE4}" dt="2020-10-18T03:46:34.073" v="8" actId="2696"/>
        <pc:sldMkLst>
          <pc:docMk/>
          <pc:sldMk cId="3145352022" sldId="272"/>
        </pc:sldMkLst>
      </pc:sldChg>
      <pc:sldChg chg="del">
        <pc:chgData name="Xiao Lei Song" userId="20cdb0b3-e7e9-40a3-a8d5-aa01c62b37a7" providerId="ADAL" clId="{FC04E1C6-D35F-417C-B13E-CFDD14AE8CE4}" dt="2020-10-18T03:46:34.655" v="9" actId="2696"/>
        <pc:sldMkLst>
          <pc:docMk/>
          <pc:sldMk cId="761428816" sldId="273"/>
        </pc:sldMkLst>
      </pc:sldChg>
      <pc:sldChg chg="del">
        <pc:chgData name="Xiao Lei Song" userId="20cdb0b3-e7e9-40a3-a8d5-aa01c62b37a7" providerId="ADAL" clId="{FC04E1C6-D35F-417C-B13E-CFDD14AE8CE4}" dt="2020-10-18T03:46:35.191" v="10" actId="2696"/>
        <pc:sldMkLst>
          <pc:docMk/>
          <pc:sldMk cId="1237156641" sldId="274"/>
        </pc:sldMkLst>
      </pc:sldChg>
      <pc:sldChg chg="del">
        <pc:chgData name="Xiao Lei Song" userId="20cdb0b3-e7e9-40a3-a8d5-aa01c62b37a7" providerId="ADAL" clId="{FC04E1C6-D35F-417C-B13E-CFDD14AE8CE4}" dt="2020-10-18T03:46:35.647" v="11" actId="2696"/>
        <pc:sldMkLst>
          <pc:docMk/>
          <pc:sldMk cId="1739565883" sldId="275"/>
        </pc:sldMkLst>
      </pc:sldChg>
      <pc:sldChg chg="del">
        <pc:chgData name="Xiao Lei Song" userId="20cdb0b3-e7e9-40a3-a8d5-aa01c62b37a7" providerId="ADAL" clId="{FC04E1C6-D35F-417C-B13E-CFDD14AE8CE4}" dt="2020-10-18T03:46:35.979" v="12" actId="2696"/>
        <pc:sldMkLst>
          <pc:docMk/>
          <pc:sldMk cId="1881079999" sldId="276"/>
        </pc:sldMkLst>
      </pc:sldChg>
      <pc:sldChg chg="del">
        <pc:chgData name="Xiao Lei Song" userId="20cdb0b3-e7e9-40a3-a8d5-aa01c62b37a7" providerId="ADAL" clId="{FC04E1C6-D35F-417C-B13E-CFDD14AE8CE4}" dt="2020-10-18T03:46:36.305" v="13" actId="2696"/>
        <pc:sldMkLst>
          <pc:docMk/>
          <pc:sldMk cId="2730529493" sldId="277"/>
        </pc:sldMkLst>
      </pc:sldChg>
      <pc:sldChg chg="del">
        <pc:chgData name="Xiao Lei Song" userId="20cdb0b3-e7e9-40a3-a8d5-aa01c62b37a7" providerId="ADAL" clId="{FC04E1C6-D35F-417C-B13E-CFDD14AE8CE4}" dt="2020-10-18T03:46:36.554" v="14" actId="2696"/>
        <pc:sldMkLst>
          <pc:docMk/>
          <pc:sldMk cId="3431321141" sldId="278"/>
        </pc:sldMkLst>
      </pc:sldChg>
      <pc:sldChg chg="del">
        <pc:chgData name="Xiao Lei Song" userId="20cdb0b3-e7e9-40a3-a8d5-aa01c62b37a7" providerId="ADAL" clId="{FC04E1C6-D35F-417C-B13E-CFDD14AE8CE4}" dt="2020-10-18T03:46:36.741" v="15" actId="2696"/>
        <pc:sldMkLst>
          <pc:docMk/>
          <pc:sldMk cId="1283681617" sldId="279"/>
        </pc:sldMkLst>
      </pc:sldChg>
      <pc:sldChg chg="del">
        <pc:chgData name="Xiao Lei Song" userId="20cdb0b3-e7e9-40a3-a8d5-aa01c62b37a7" providerId="ADAL" clId="{FC04E1C6-D35F-417C-B13E-CFDD14AE8CE4}" dt="2020-10-18T03:46:36.957" v="16" actId="2696"/>
        <pc:sldMkLst>
          <pc:docMk/>
          <pc:sldMk cId="876641613" sldId="280"/>
        </pc:sldMkLst>
      </pc:sldChg>
      <pc:sldChg chg="del">
        <pc:chgData name="Xiao Lei Song" userId="20cdb0b3-e7e9-40a3-a8d5-aa01c62b37a7" providerId="ADAL" clId="{FC04E1C6-D35F-417C-B13E-CFDD14AE8CE4}" dt="2020-10-18T03:46:37.222" v="17" actId="2696"/>
        <pc:sldMkLst>
          <pc:docMk/>
          <pc:sldMk cId="78599945" sldId="281"/>
        </pc:sldMkLst>
      </pc:sldChg>
      <pc:sldChg chg="modSp del">
        <pc:chgData name="Xiao Lei Song" userId="20cdb0b3-e7e9-40a3-a8d5-aa01c62b37a7" providerId="ADAL" clId="{FC04E1C6-D35F-417C-B13E-CFDD14AE8CE4}" dt="2020-10-18T03:48:46.806" v="59" actId="2696"/>
        <pc:sldMkLst>
          <pc:docMk/>
          <pc:sldMk cId="938049734" sldId="282"/>
        </pc:sldMkLst>
        <pc:spChg chg="mod">
          <ac:chgData name="Xiao Lei Song" userId="20cdb0b3-e7e9-40a3-a8d5-aa01c62b37a7" providerId="ADAL" clId="{FC04E1C6-D35F-417C-B13E-CFDD14AE8CE4}" dt="2020-10-18T03:47:24.203" v="58" actId="20577"/>
          <ac:spMkLst>
            <pc:docMk/>
            <pc:sldMk cId="938049734" sldId="282"/>
            <ac:spMk id="3" creationId="{E059BF7A-8317-407F-ADF2-91A9DFAFAE1D}"/>
          </ac:spMkLst>
        </pc:spChg>
      </pc:sldChg>
      <pc:sldChg chg="del">
        <pc:chgData name="Xiao Lei Song" userId="20cdb0b3-e7e9-40a3-a8d5-aa01c62b37a7" providerId="ADAL" clId="{FC04E1C6-D35F-417C-B13E-CFDD14AE8CE4}" dt="2020-10-18T03:46:37.974" v="18" actId="2696"/>
        <pc:sldMkLst>
          <pc:docMk/>
          <pc:sldMk cId="4107066078" sldId="283"/>
        </pc:sldMkLst>
      </pc:sldChg>
    </pc:docChg>
  </pc:docChgLst>
  <pc:docChgLst>
    <pc:chgData name="Xiao Lei Song" userId="20cdb0b3-e7e9-40a3-a8d5-aa01c62b37a7" providerId="ADAL" clId="{2239082C-B626-4758-869C-4239F5871365}"/>
    <pc:docChg chg="undo custSel addSld delSld modSld">
      <pc:chgData name="Xiao Lei Song" userId="20cdb0b3-e7e9-40a3-a8d5-aa01c62b37a7" providerId="ADAL" clId="{2239082C-B626-4758-869C-4239F5871365}" dt="2020-10-17T13:57:40.632" v="1630"/>
      <pc:docMkLst>
        <pc:docMk/>
      </pc:docMkLst>
      <pc:sldChg chg="add del">
        <pc:chgData name="Xiao Lei Song" userId="20cdb0b3-e7e9-40a3-a8d5-aa01c62b37a7" providerId="ADAL" clId="{2239082C-B626-4758-869C-4239F5871365}" dt="2020-10-15T13:57:35.382" v="20" actId="2696"/>
        <pc:sldMkLst>
          <pc:docMk/>
          <pc:sldMk cId="1061408926" sldId="256"/>
        </pc:sldMkLst>
      </pc:sldChg>
      <pc:sldChg chg="del">
        <pc:chgData name="Xiao Lei Song" userId="20cdb0b3-e7e9-40a3-a8d5-aa01c62b37a7" providerId="ADAL" clId="{2239082C-B626-4758-869C-4239F5871365}" dt="2020-10-15T13:57:31.814" v="0" actId="2696"/>
        <pc:sldMkLst>
          <pc:docMk/>
          <pc:sldMk cId="46534861" sldId="257"/>
        </pc:sldMkLst>
      </pc:sldChg>
      <pc:sldChg chg="del">
        <pc:chgData name="Xiao Lei Song" userId="20cdb0b3-e7e9-40a3-a8d5-aa01c62b37a7" providerId="ADAL" clId="{2239082C-B626-4758-869C-4239F5871365}" dt="2020-10-15T13:57:32.291" v="1" actId="2696"/>
        <pc:sldMkLst>
          <pc:docMk/>
          <pc:sldMk cId="4128004330" sldId="258"/>
        </pc:sldMkLst>
      </pc:sldChg>
      <pc:sldChg chg="del">
        <pc:chgData name="Xiao Lei Song" userId="20cdb0b3-e7e9-40a3-a8d5-aa01c62b37a7" providerId="ADAL" clId="{2239082C-B626-4758-869C-4239F5871365}" dt="2020-10-15T13:57:32.355" v="2" actId="2696"/>
        <pc:sldMkLst>
          <pc:docMk/>
          <pc:sldMk cId="3741952989" sldId="259"/>
        </pc:sldMkLst>
      </pc:sldChg>
      <pc:sldChg chg="del">
        <pc:chgData name="Xiao Lei Song" userId="20cdb0b3-e7e9-40a3-a8d5-aa01c62b37a7" providerId="ADAL" clId="{2239082C-B626-4758-869C-4239F5871365}" dt="2020-10-15T13:57:32.366" v="3" actId="2696"/>
        <pc:sldMkLst>
          <pc:docMk/>
          <pc:sldMk cId="3044352583" sldId="260"/>
        </pc:sldMkLst>
      </pc:sldChg>
      <pc:sldChg chg="del">
        <pc:chgData name="Xiao Lei Song" userId="20cdb0b3-e7e9-40a3-a8d5-aa01c62b37a7" providerId="ADAL" clId="{2239082C-B626-4758-869C-4239F5871365}" dt="2020-10-15T13:57:32.446" v="4" actId="2696"/>
        <pc:sldMkLst>
          <pc:docMk/>
          <pc:sldMk cId="2842343260" sldId="261"/>
        </pc:sldMkLst>
      </pc:sldChg>
      <pc:sldChg chg="del">
        <pc:chgData name="Xiao Lei Song" userId="20cdb0b3-e7e9-40a3-a8d5-aa01c62b37a7" providerId="ADAL" clId="{2239082C-B626-4758-869C-4239F5871365}" dt="2020-10-15T13:57:32.479" v="5" actId="2696"/>
        <pc:sldMkLst>
          <pc:docMk/>
          <pc:sldMk cId="205379750" sldId="262"/>
        </pc:sldMkLst>
      </pc:sldChg>
      <pc:sldChg chg="del">
        <pc:chgData name="Xiao Lei Song" userId="20cdb0b3-e7e9-40a3-a8d5-aa01c62b37a7" providerId="ADAL" clId="{2239082C-B626-4758-869C-4239F5871365}" dt="2020-10-15T13:57:32.496" v="6" actId="2696"/>
        <pc:sldMkLst>
          <pc:docMk/>
          <pc:sldMk cId="1497847205" sldId="263"/>
        </pc:sldMkLst>
      </pc:sldChg>
      <pc:sldChg chg="del">
        <pc:chgData name="Xiao Lei Song" userId="20cdb0b3-e7e9-40a3-a8d5-aa01c62b37a7" providerId="ADAL" clId="{2239082C-B626-4758-869C-4239F5871365}" dt="2020-10-15T13:57:32.553" v="8" actId="2696"/>
        <pc:sldMkLst>
          <pc:docMk/>
          <pc:sldMk cId="2280885397" sldId="265"/>
        </pc:sldMkLst>
      </pc:sldChg>
      <pc:sldChg chg="del">
        <pc:chgData name="Xiao Lei Song" userId="20cdb0b3-e7e9-40a3-a8d5-aa01c62b37a7" providerId="ADAL" clId="{2239082C-B626-4758-869C-4239F5871365}" dt="2020-10-15T13:57:32.572" v="9" actId="2696"/>
        <pc:sldMkLst>
          <pc:docMk/>
          <pc:sldMk cId="3722568962" sldId="266"/>
        </pc:sldMkLst>
      </pc:sldChg>
      <pc:sldChg chg="del">
        <pc:chgData name="Xiao Lei Song" userId="20cdb0b3-e7e9-40a3-a8d5-aa01c62b37a7" providerId="ADAL" clId="{2239082C-B626-4758-869C-4239F5871365}" dt="2020-10-15T13:57:32.602" v="10" actId="2696"/>
        <pc:sldMkLst>
          <pc:docMk/>
          <pc:sldMk cId="1521951359" sldId="267"/>
        </pc:sldMkLst>
      </pc:sldChg>
      <pc:sldChg chg="del">
        <pc:chgData name="Xiao Lei Song" userId="20cdb0b3-e7e9-40a3-a8d5-aa01c62b37a7" providerId="ADAL" clId="{2239082C-B626-4758-869C-4239F5871365}" dt="2020-10-15T13:57:32.651" v="12" actId="2696"/>
        <pc:sldMkLst>
          <pc:docMk/>
          <pc:sldMk cId="392866674" sldId="268"/>
        </pc:sldMkLst>
      </pc:sldChg>
      <pc:sldChg chg="modSp add del">
        <pc:chgData name="Xiao Lei Song" userId="20cdb0b3-e7e9-40a3-a8d5-aa01c62b37a7" providerId="ADAL" clId="{2239082C-B626-4758-869C-4239F5871365}" dt="2020-10-17T02:47:15.761" v="126" actId="20577"/>
        <pc:sldMkLst>
          <pc:docMk/>
          <pc:sldMk cId="3509372284" sldId="269"/>
        </pc:sldMkLst>
        <pc:spChg chg="mod">
          <ac:chgData name="Xiao Lei Song" userId="20cdb0b3-e7e9-40a3-a8d5-aa01c62b37a7" providerId="ADAL" clId="{2239082C-B626-4758-869C-4239F5871365}" dt="2020-10-17T02:47:15.761" v="126" actId="20577"/>
          <ac:spMkLst>
            <pc:docMk/>
            <pc:sldMk cId="3509372284" sldId="269"/>
            <ac:spMk id="3" creationId="{F83F2FB9-C7A4-44D9-A0A4-ABCB069C37C0}"/>
          </ac:spMkLst>
        </pc:spChg>
      </pc:sldChg>
      <pc:sldChg chg="del">
        <pc:chgData name="Xiao Lei Song" userId="20cdb0b3-e7e9-40a3-a8d5-aa01c62b37a7" providerId="ADAL" clId="{2239082C-B626-4758-869C-4239F5871365}" dt="2020-10-15T13:57:32.691" v="13" actId="2696"/>
        <pc:sldMkLst>
          <pc:docMk/>
          <pc:sldMk cId="2359559155" sldId="270"/>
        </pc:sldMkLst>
      </pc:sldChg>
      <pc:sldChg chg="addSp delSp modSp add">
        <pc:chgData name="Xiao Lei Song" userId="20cdb0b3-e7e9-40a3-a8d5-aa01c62b37a7" providerId="ADAL" clId="{2239082C-B626-4758-869C-4239F5871365}" dt="2020-10-15T14:05:54.323" v="63" actId="1076"/>
        <pc:sldMkLst>
          <pc:docMk/>
          <pc:sldMk cId="3032701676" sldId="270"/>
        </pc:sldMkLst>
        <pc:spChg chg="mod">
          <ac:chgData name="Xiao Lei Song" userId="20cdb0b3-e7e9-40a3-a8d5-aa01c62b37a7" providerId="ADAL" clId="{2239082C-B626-4758-869C-4239F5871365}" dt="2020-10-15T14:04:48.351" v="62" actId="14100"/>
          <ac:spMkLst>
            <pc:docMk/>
            <pc:sldMk cId="3032701676" sldId="270"/>
            <ac:spMk id="2" creationId="{8CE8548D-77CB-4FAF-9E7D-8DAB1ADB98DD}"/>
          </ac:spMkLst>
        </pc:spChg>
        <pc:spChg chg="del mod">
          <ac:chgData name="Xiao Lei Song" userId="20cdb0b3-e7e9-40a3-a8d5-aa01c62b37a7" providerId="ADAL" clId="{2239082C-B626-4758-869C-4239F5871365}" dt="2020-10-15T14:00:23.980" v="26" actId="478"/>
          <ac:spMkLst>
            <pc:docMk/>
            <pc:sldMk cId="3032701676" sldId="270"/>
            <ac:spMk id="3" creationId="{DCAC86A5-41CB-47F9-B4DF-853900A82F20}"/>
          </ac:spMkLst>
        </pc:spChg>
        <pc:spChg chg="add del">
          <ac:chgData name="Xiao Lei Song" userId="20cdb0b3-e7e9-40a3-a8d5-aa01c62b37a7" providerId="ADAL" clId="{2239082C-B626-4758-869C-4239F5871365}" dt="2020-10-15T14:00:54.242" v="28" actId="478"/>
          <ac:spMkLst>
            <pc:docMk/>
            <pc:sldMk cId="3032701676" sldId="270"/>
            <ac:spMk id="5" creationId="{9897D48B-EB62-4827-A6E1-7D718CCB91F7}"/>
          </ac:spMkLst>
        </pc:spChg>
        <pc:picChg chg="add mod">
          <ac:chgData name="Xiao Lei Song" userId="20cdb0b3-e7e9-40a3-a8d5-aa01c62b37a7" providerId="ADAL" clId="{2239082C-B626-4758-869C-4239F5871365}" dt="2020-10-15T14:05:54.323" v="63" actId="1076"/>
          <ac:picMkLst>
            <pc:docMk/>
            <pc:sldMk cId="3032701676" sldId="270"/>
            <ac:picMk id="7" creationId="{69817955-787C-4525-B44B-B202E80B577A}"/>
          </ac:picMkLst>
        </pc:picChg>
      </pc:sldChg>
      <pc:sldChg chg="addSp modSp add del">
        <pc:chgData name="Xiao Lei Song" userId="20cdb0b3-e7e9-40a3-a8d5-aa01c62b37a7" providerId="ADAL" clId="{2239082C-B626-4758-869C-4239F5871365}" dt="2020-10-17T08:27:45.886" v="1271" actId="2696"/>
        <pc:sldMkLst>
          <pc:docMk/>
          <pc:sldMk cId="918389064" sldId="271"/>
        </pc:sldMkLst>
        <pc:spChg chg="mod">
          <ac:chgData name="Xiao Lei Song" userId="20cdb0b3-e7e9-40a3-a8d5-aa01c62b37a7" providerId="ADAL" clId="{2239082C-B626-4758-869C-4239F5871365}" dt="2020-10-17T02:54:20.297" v="127" actId="20577"/>
          <ac:spMkLst>
            <pc:docMk/>
            <pc:sldMk cId="918389064" sldId="271"/>
            <ac:spMk id="2" creationId="{301ACAB6-10F0-44FA-A73B-B5532B051C22}"/>
          </ac:spMkLst>
        </pc:spChg>
        <pc:spChg chg="mod">
          <ac:chgData name="Xiao Lei Song" userId="20cdb0b3-e7e9-40a3-a8d5-aa01c62b37a7" providerId="ADAL" clId="{2239082C-B626-4758-869C-4239F5871365}" dt="2020-10-16T14:45:10.570" v="84" actId="14100"/>
          <ac:spMkLst>
            <pc:docMk/>
            <pc:sldMk cId="918389064" sldId="271"/>
            <ac:spMk id="3" creationId="{00C707F5-42EF-4844-91D6-F0F275B8E044}"/>
          </ac:spMkLst>
        </pc:spChg>
        <pc:spChg chg="add mod">
          <ac:chgData name="Xiao Lei Song" userId="20cdb0b3-e7e9-40a3-a8d5-aa01c62b37a7" providerId="ADAL" clId="{2239082C-B626-4758-869C-4239F5871365}" dt="2020-10-16T14:45:12.911" v="85" actId="1076"/>
          <ac:spMkLst>
            <pc:docMk/>
            <pc:sldMk cId="918389064" sldId="271"/>
            <ac:spMk id="4" creationId="{AB150749-95DE-47B7-865D-79C2BA45796C}"/>
          </ac:spMkLst>
        </pc:spChg>
      </pc:sldChg>
      <pc:sldChg chg="del">
        <pc:chgData name="Xiao Lei Song" userId="20cdb0b3-e7e9-40a3-a8d5-aa01c62b37a7" providerId="ADAL" clId="{2239082C-B626-4758-869C-4239F5871365}" dt="2020-10-15T13:57:32.746" v="15" actId="2696"/>
        <pc:sldMkLst>
          <pc:docMk/>
          <pc:sldMk cId="2265082524" sldId="272"/>
        </pc:sldMkLst>
      </pc:sldChg>
      <pc:sldChg chg="addSp delSp modSp add">
        <pc:chgData name="Xiao Lei Song" userId="20cdb0b3-e7e9-40a3-a8d5-aa01c62b37a7" providerId="ADAL" clId="{2239082C-B626-4758-869C-4239F5871365}" dt="2020-10-17T03:14:39.304" v="358" actId="1076"/>
        <pc:sldMkLst>
          <pc:docMk/>
          <pc:sldMk cId="3145352022" sldId="272"/>
        </pc:sldMkLst>
        <pc:spChg chg="mod">
          <ac:chgData name="Xiao Lei Song" userId="20cdb0b3-e7e9-40a3-a8d5-aa01c62b37a7" providerId="ADAL" clId="{2239082C-B626-4758-869C-4239F5871365}" dt="2020-10-17T03:12:47.209" v="349" actId="20577"/>
          <ac:spMkLst>
            <pc:docMk/>
            <pc:sldMk cId="3145352022" sldId="272"/>
            <ac:spMk id="2" creationId="{9BC478EE-CEE7-4DE4-B8C2-B1BA944D586C}"/>
          </ac:spMkLst>
        </pc:spChg>
        <pc:spChg chg="del mod">
          <ac:chgData name="Xiao Lei Song" userId="20cdb0b3-e7e9-40a3-a8d5-aa01c62b37a7" providerId="ADAL" clId="{2239082C-B626-4758-869C-4239F5871365}" dt="2020-10-17T03:11:46.597" v="324" actId="478"/>
          <ac:spMkLst>
            <pc:docMk/>
            <pc:sldMk cId="3145352022" sldId="272"/>
            <ac:spMk id="3" creationId="{0788DDDC-ACC8-4AED-8150-F73767802C1A}"/>
          </ac:spMkLst>
        </pc:spChg>
        <pc:spChg chg="add del mod">
          <ac:chgData name="Xiao Lei Song" userId="20cdb0b3-e7e9-40a3-a8d5-aa01c62b37a7" providerId="ADAL" clId="{2239082C-B626-4758-869C-4239F5871365}" dt="2020-10-17T03:11:49.748" v="325" actId="478"/>
          <ac:spMkLst>
            <pc:docMk/>
            <pc:sldMk cId="3145352022" sldId="272"/>
            <ac:spMk id="5" creationId="{9A278663-823B-4FA0-8EFD-D7996313C04D}"/>
          </ac:spMkLst>
        </pc:spChg>
        <pc:spChg chg="add del">
          <ac:chgData name="Xiao Lei Song" userId="20cdb0b3-e7e9-40a3-a8d5-aa01c62b37a7" providerId="ADAL" clId="{2239082C-B626-4758-869C-4239F5871365}" dt="2020-10-17T03:11:52.782" v="327"/>
          <ac:spMkLst>
            <pc:docMk/>
            <pc:sldMk cId="3145352022" sldId="272"/>
            <ac:spMk id="6" creationId="{DBC3F249-DFBD-4E6E-90B6-D989D5504326}"/>
          </ac:spMkLst>
        </pc:spChg>
        <pc:picChg chg="add del mod">
          <ac:chgData name="Xiao Lei Song" userId="20cdb0b3-e7e9-40a3-a8d5-aa01c62b37a7" providerId="ADAL" clId="{2239082C-B626-4758-869C-4239F5871365}" dt="2020-10-17T03:14:31.008" v="353" actId="478"/>
          <ac:picMkLst>
            <pc:docMk/>
            <pc:sldMk cId="3145352022" sldId="272"/>
            <ac:picMk id="7" creationId="{09B984EC-18B0-4814-B99A-C0248B37DCF1}"/>
          </ac:picMkLst>
        </pc:picChg>
        <pc:picChg chg="add mod">
          <ac:chgData name="Xiao Lei Song" userId="20cdb0b3-e7e9-40a3-a8d5-aa01c62b37a7" providerId="ADAL" clId="{2239082C-B626-4758-869C-4239F5871365}" dt="2020-10-17T03:14:39.304" v="358" actId="1076"/>
          <ac:picMkLst>
            <pc:docMk/>
            <pc:sldMk cId="3145352022" sldId="272"/>
            <ac:picMk id="8" creationId="{05F6C23C-BC1B-4156-B33D-139297FCB649}"/>
          </ac:picMkLst>
        </pc:picChg>
      </pc:sldChg>
      <pc:sldChg chg="addSp delSp modSp add modNotesTx">
        <pc:chgData name="Xiao Lei Song" userId="20cdb0b3-e7e9-40a3-a8d5-aa01c62b37a7" providerId="ADAL" clId="{2239082C-B626-4758-869C-4239F5871365}" dt="2020-10-17T05:25:35.114" v="674" actId="20577"/>
        <pc:sldMkLst>
          <pc:docMk/>
          <pc:sldMk cId="761428816" sldId="273"/>
        </pc:sldMkLst>
        <pc:spChg chg="mod">
          <ac:chgData name="Xiao Lei Song" userId="20cdb0b3-e7e9-40a3-a8d5-aa01c62b37a7" providerId="ADAL" clId="{2239082C-B626-4758-869C-4239F5871365}" dt="2020-10-17T03:22:16.684" v="382" actId="14100"/>
          <ac:spMkLst>
            <pc:docMk/>
            <pc:sldMk cId="761428816" sldId="273"/>
            <ac:spMk id="2" creationId="{A8B238BF-823F-45B1-B8FB-DCB43CB1E380}"/>
          </ac:spMkLst>
        </pc:spChg>
        <pc:spChg chg="del mod">
          <ac:chgData name="Xiao Lei Song" userId="20cdb0b3-e7e9-40a3-a8d5-aa01c62b37a7" providerId="ADAL" clId="{2239082C-B626-4758-869C-4239F5871365}" dt="2020-10-17T03:21:27.771" v="360" actId="478"/>
          <ac:spMkLst>
            <pc:docMk/>
            <pc:sldMk cId="761428816" sldId="273"/>
            <ac:spMk id="3" creationId="{B19179B0-E65C-40D0-A388-E7846A16FD88}"/>
          </ac:spMkLst>
        </pc:spChg>
        <pc:graphicFrameChg chg="add del mod modGraphic">
          <ac:chgData name="Xiao Lei Song" userId="20cdb0b3-e7e9-40a3-a8d5-aa01c62b37a7" providerId="ADAL" clId="{2239082C-B626-4758-869C-4239F5871365}" dt="2020-10-17T03:27:20.116" v="387" actId="478"/>
          <ac:graphicFrameMkLst>
            <pc:docMk/>
            <pc:sldMk cId="761428816" sldId="273"/>
            <ac:graphicFrameMk id="4" creationId="{71C06928-5E14-46F1-8EE2-B1E36052DD90}"/>
          </ac:graphicFrameMkLst>
        </pc:graphicFrameChg>
        <pc:graphicFrameChg chg="add mod modGraphic">
          <ac:chgData name="Xiao Lei Song" userId="20cdb0b3-e7e9-40a3-a8d5-aa01c62b37a7" providerId="ADAL" clId="{2239082C-B626-4758-869C-4239F5871365}" dt="2020-10-17T04:33:32.052" v="410" actId="15"/>
          <ac:graphicFrameMkLst>
            <pc:docMk/>
            <pc:sldMk cId="761428816" sldId="273"/>
            <ac:graphicFrameMk id="5" creationId="{5E0B3274-04CA-44F4-B6D0-6E70661421DD}"/>
          </ac:graphicFrameMkLst>
        </pc:graphicFrameChg>
      </pc:sldChg>
      <pc:sldChg chg="del">
        <pc:chgData name="Xiao Lei Song" userId="20cdb0b3-e7e9-40a3-a8d5-aa01c62b37a7" providerId="ADAL" clId="{2239082C-B626-4758-869C-4239F5871365}" dt="2020-10-15T13:57:32.776" v="16" actId="2696"/>
        <pc:sldMkLst>
          <pc:docMk/>
          <pc:sldMk cId="884016010" sldId="273"/>
        </pc:sldMkLst>
      </pc:sldChg>
      <pc:sldChg chg="add del">
        <pc:chgData name="Xiao Lei Song" userId="20cdb0b3-e7e9-40a3-a8d5-aa01c62b37a7" providerId="ADAL" clId="{2239082C-B626-4758-869C-4239F5871365}" dt="2020-10-17T03:01:56.876" v="254" actId="2696"/>
        <pc:sldMkLst>
          <pc:docMk/>
          <pc:sldMk cId="1907676203" sldId="273"/>
        </pc:sldMkLst>
      </pc:sldChg>
      <pc:sldChg chg="addSp delSp modSp add">
        <pc:chgData name="Xiao Lei Song" userId="20cdb0b3-e7e9-40a3-a8d5-aa01c62b37a7" providerId="ADAL" clId="{2239082C-B626-4758-869C-4239F5871365}" dt="2020-10-17T07:23:15.446" v="1100" actId="1076"/>
        <pc:sldMkLst>
          <pc:docMk/>
          <pc:sldMk cId="1237156641" sldId="274"/>
        </pc:sldMkLst>
        <pc:spChg chg="mod">
          <ac:chgData name="Xiao Lei Song" userId="20cdb0b3-e7e9-40a3-a8d5-aa01c62b37a7" providerId="ADAL" clId="{2239082C-B626-4758-869C-4239F5871365}" dt="2020-10-17T05:44:26.613" v="749" actId="20577"/>
          <ac:spMkLst>
            <pc:docMk/>
            <pc:sldMk cId="1237156641" sldId="274"/>
            <ac:spMk id="2" creationId="{F9ADCFFB-42CA-47CA-8617-DA276DBAF5D7}"/>
          </ac:spMkLst>
        </pc:spChg>
        <pc:spChg chg="del">
          <ac:chgData name="Xiao Lei Song" userId="20cdb0b3-e7e9-40a3-a8d5-aa01c62b37a7" providerId="ADAL" clId="{2239082C-B626-4758-869C-4239F5871365}" dt="2020-10-17T05:26:32.090" v="701" actId="478"/>
          <ac:spMkLst>
            <pc:docMk/>
            <pc:sldMk cId="1237156641" sldId="274"/>
            <ac:spMk id="3" creationId="{B47C7C9D-666F-42DC-B5B5-F677781C6939}"/>
          </ac:spMkLst>
        </pc:spChg>
        <pc:spChg chg="add mod">
          <ac:chgData name="Xiao Lei Song" userId="20cdb0b3-e7e9-40a3-a8d5-aa01c62b37a7" providerId="ADAL" clId="{2239082C-B626-4758-869C-4239F5871365}" dt="2020-10-17T05:47:36.550" v="826" actId="20577"/>
          <ac:spMkLst>
            <pc:docMk/>
            <pc:sldMk cId="1237156641" sldId="274"/>
            <ac:spMk id="5" creationId="{10BA2914-D9AF-468A-B7BA-945CA47D39AC}"/>
          </ac:spMkLst>
        </pc:spChg>
        <pc:picChg chg="add del mod">
          <ac:chgData name="Xiao Lei Song" userId="20cdb0b3-e7e9-40a3-a8d5-aa01c62b37a7" providerId="ADAL" clId="{2239082C-B626-4758-869C-4239F5871365}" dt="2020-10-17T07:22:55.595" v="1095" actId="478"/>
          <ac:picMkLst>
            <pc:docMk/>
            <pc:sldMk cId="1237156641" sldId="274"/>
            <ac:picMk id="4" creationId="{2E54D515-3FC2-4C01-AFDA-AC770D53E360}"/>
          </ac:picMkLst>
        </pc:picChg>
        <pc:picChg chg="add del">
          <ac:chgData name="Xiao Lei Song" userId="20cdb0b3-e7e9-40a3-a8d5-aa01c62b37a7" providerId="ADAL" clId="{2239082C-B626-4758-869C-4239F5871365}" dt="2020-10-17T05:45:05.954" v="751"/>
          <ac:picMkLst>
            <pc:docMk/>
            <pc:sldMk cId="1237156641" sldId="274"/>
            <ac:picMk id="6" creationId="{1EF867D6-D49C-40B2-AF1F-7B1FC4BE4279}"/>
          </ac:picMkLst>
        </pc:picChg>
        <pc:picChg chg="add mod">
          <ac:chgData name="Xiao Lei Song" userId="20cdb0b3-e7e9-40a3-a8d5-aa01c62b37a7" providerId="ADAL" clId="{2239082C-B626-4758-869C-4239F5871365}" dt="2020-10-17T07:23:15.446" v="1100" actId="1076"/>
          <ac:picMkLst>
            <pc:docMk/>
            <pc:sldMk cId="1237156641" sldId="274"/>
            <ac:picMk id="7" creationId="{34E035BE-A4EC-455C-B96F-47B0963AB786}"/>
          </ac:picMkLst>
        </pc:picChg>
      </pc:sldChg>
      <pc:sldChg chg="del">
        <pc:chgData name="Xiao Lei Song" userId="20cdb0b3-e7e9-40a3-a8d5-aa01c62b37a7" providerId="ADAL" clId="{2239082C-B626-4758-869C-4239F5871365}" dt="2020-10-15T13:57:32.722" v="14" actId="2696"/>
        <pc:sldMkLst>
          <pc:docMk/>
          <pc:sldMk cId="3177709071" sldId="274"/>
        </pc:sldMkLst>
      </pc:sldChg>
      <pc:sldChg chg="addSp delSp modSp add">
        <pc:chgData name="Xiao Lei Song" userId="20cdb0b3-e7e9-40a3-a8d5-aa01c62b37a7" providerId="ADAL" clId="{2239082C-B626-4758-869C-4239F5871365}" dt="2020-10-17T05:52:29.296" v="839" actId="1076"/>
        <pc:sldMkLst>
          <pc:docMk/>
          <pc:sldMk cId="1739565883" sldId="275"/>
        </pc:sldMkLst>
        <pc:spChg chg="mod">
          <ac:chgData name="Xiao Lei Song" userId="20cdb0b3-e7e9-40a3-a8d5-aa01c62b37a7" providerId="ADAL" clId="{2239082C-B626-4758-869C-4239F5871365}" dt="2020-10-17T05:52:17.208" v="834" actId="1076"/>
          <ac:spMkLst>
            <pc:docMk/>
            <pc:sldMk cId="1739565883" sldId="275"/>
            <ac:spMk id="2" creationId="{F9ADCFFB-42CA-47CA-8617-DA276DBAF5D7}"/>
          </ac:spMkLst>
        </pc:spChg>
        <pc:spChg chg="mod">
          <ac:chgData name="Xiao Lei Song" userId="20cdb0b3-e7e9-40a3-a8d5-aa01c62b37a7" providerId="ADAL" clId="{2239082C-B626-4758-869C-4239F5871365}" dt="2020-10-17T05:52:29.296" v="839" actId="1076"/>
          <ac:spMkLst>
            <pc:docMk/>
            <pc:sldMk cId="1739565883" sldId="275"/>
            <ac:spMk id="5" creationId="{10BA2914-D9AF-468A-B7BA-945CA47D39AC}"/>
          </ac:spMkLst>
        </pc:spChg>
        <pc:picChg chg="add mod">
          <ac:chgData name="Xiao Lei Song" userId="20cdb0b3-e7e9-40a3-a8d5-aa01c62b37a7" providerId="ADAL" clId="{2239082C-B626-4758-869C-4239F5871365}" dt="2020-10-17T05:52:26.076" v="838" actId="1076"/>
          <ac:picMkLst>
            <pc:docMk/>
            <pc:sldMk cId="1739565883" sldId="275"/>
            <ac:picMk id="3" creationId="{A31F5A74-F441-4ECC-B321-00264983E69E}"/>
          </ac:picMkLst>
        </pc:picChg>
        <pc:picChg chg="del">
          <ac:chgData name="Xiao Lei Song" userId="20cdb0b3-e7e9-40a3-a8d5-aa01c62b37a7" providerId="ADAL" clId="{2239082C-B626-4758-869C-4239F5871365}" dt="2020-10-17T05:46:34.236" v="823" actId="478"/>
          <ac:picMkLst>
            <pc:docMk/>
            <pc:sldMk cId="1739565883" sldId="275"/>
            <ac:picMk id="4" creationId="{2E54D515-3FC2-4C01-AFDA-AC770D53E360}"/>
          </ac:picMkLst>
        </pc:picChg>
      </pc:sldChg>
      <pc:sldChg chg="del">
        <pc:chgData name="Xiao Lei Song" userId="20cdb0b3-e7e9-40a3-a8d5-aa01c62b37a7" providerId="ADAL" clId="{2239082C-B626-4758-869C-4239F5871365}" dt="2020-10-15T13:57:32.804" v="17" actId="2696"/>
        <pc:sldMkLst>
          <pc:docMk/>
          <pc:sldMk cId="3674387668" sldId="275"/>
        </pc:sldMkLst>
      </pc:sldChg>
      <pc:sldChg chg="del">
        <pc:chgData name="Xiao Lei Song" userId="20cdb0b3-e7e9-40a3-a8d5-aa01c62b37a7" providerId="ADAL" clId="{2239082C-B626-4758-869C-4239F5871365}" dt="2020-10-15T13:57:32.642" v="11" actId="2696"/>
        <pc:sldMkLst>
          <pc:docMk/>
          <pc:sldMk cId="620763455" sldId="276"/>
        </pc:sldMkLst>
      </pc:sldChg>
      <pc:sldChg chg="addSp delSp modSp add">
        <pc:chgData name="Xiao Lei Song" userId="20cdb0b3-e7e9-40a3-a8d5-aa01c62b37a7" providerId="ADAL" clId="{2239082C-B626-4758-869C-4239F5871365}" dt="2020-10-17T06:11:05.152" v="1000" actId="1076"/>
        <pc:sldMkLst>
          <pc:docMk/>
          <pc:sldMk cId="1881079999" sldId="276"/>
        </pc:sldMkLst>
        <pc:spChg chg="mod">
          <ac:chgData name="Xiao Lei Song" userId="20cdb0b3-e7e9-40a3-a8d5-aa01c62b37a7" providerId="ADAL" clId="{2239082C-B626-4758-869C-4239F5871365}" dt="2020-10-17T05:59:35.499" v="878" actId="1076"/>
          <ac:spMkLst>
            <pc:docMk/>
            <pc:sldMk cId="1881079999" sldId="276"/>
            <ac:spMk id="2" creationId="{156DCF5E-C8D1-4B0D-9805-E1F3C1189613}"/>
          </ac:spMkLst>
        </pc:spChg>
        <pc:spChg chg="del mod">
          <ac:chgData name="Xiao Lei Song" userId="20cdb0b3-e7e9-40a3-a8d5-aa01c62b37a7" providerId="ADAL" clId="{2239082C-B626-4758-869C-4239F5871365}" dt="2020-10-17T05:58:21.538" v="875" actId="478"/>
          <ac:spMkLst>
            <pc:docMk/>
            <pc:sldMk cId="1881079999" sldId="276"/>
            <ac:spMk id="3" creationId="{775F8FCE-9F65-423E-8E91-114AA37749C7}"/>
          </ac:spMkLst>
        </pc:spChg>
        <pc:spChg chg="add mod">
          <ac:chgData name="Xiao Lei Song" userId="20cdb0b3-e7e9-40a3-a8d5-aa01c62b37a7" providerId="ADAL" clId="{2239082C-B626-4758-869C-4239F5871365}" dt="2020-10-17T06:01:25.642" v="983" actId="20577"/>
          <ac:spMkLst>
            <pc:docMk/>
            <pc:sldMk cId="1881079999" sldId="276"/>
            <ac:spMk id="5" creationId="{FA360A0F-22B6-446E-AE16-302B3429FC4E}"/>
          </ac:spMkLst>
        </pc:spChg>
        <pc:picChg chg="add mod ord">
          <ac:chgData name="Xiao Lei Song" userId="20cdb0b3-e7e9-40a3-a8d5-aa01c62b37a7" providerId="ADAL" clId="{2239082C-B626-4758-869C-4239F5871365}" dt="2020-10-17T06:11:05.152" v="1000" actId="1076"/>
          <ac:picMkLst>
            <pc:docMk/>
            <pc:sldMk cId="1881079999" sldId="276"/>
            <ac:picMk id="4" creationId="{25D21E59-F407-46D9-8F4D-788336329027}"/>
          </ac:picMkLst>
        </pc:picChg>
        <pc:picChg chg="add mod">
          <ac:chgData name="Xiao Lei Song" userId="20cdb0b3-e7e9-40a3-a8d5-aa01c62b37a7" providerId="ADAL" clId="{2239082C-B626-4758-869C-4239F5871365}" dt="2020-10-17T06:11:00.784" v="999" actId="1076"/>
          <ac:picMkLst>
            <pc:docMk/>
            <pc:sldMk cId="1881079999" sldId="276"/>
            <ac:picMk id="6" creationId="{12585270-CE44-4653-8A34-B03B2BB7D673}"/>
          </ac:picMkLst>
        </pc:picChg>
      </pc:sldChg>
      <pc:sldChg chg="del">
        <pc:chgData name="Xiao Lei Song" userId="20cdb0b3-e7e9-40a3-a8d5-aa01c62b37a7" providerId="ADAL" clId="{2239082C-B626-4758-869C-4239F5871365}" dt="2020-10-15T13:57:32.508" v="7" actId="2696"/>
        <pc:sldMkLst>
          <pc:docMk/>
          <pc:sldMk cId="1398237443" sldId="277"/>
        </pc:sldMkLst>
      </pc:sldChg>
      <pc:sldChg chg="addSp delSp modSp add">
        <pc:chgData name="Xiao Lei Song" userId="20cdb0b3-e7e9-40a3-a8d5-aa01c62b37a7" providerId="ADAL" clId="{2239082C-B626-4758-869C-4239F5871365}" dt="2020-10-17T06:52:50.053" v="1040" actId="14100"/>
        <pc:sldMkLst>
          <pc:docMk/>
          <pc:sldMk cId="2730529493" sldId="277"/>
        </pc:sldMkLst>
        <pc:spChg chg="mod">
          <ac:chgData name="Xiao Lei Song" userId="20cdb0b3-e7e9-40a3-a8d5-aa01c62b37a7" providerId="ADAL" clId="{2239082C-B626-4758-869C-4239F5871365}" dt="2020-10-17T06:52:50.053" v="1040" actId="14100"/>
          <ac:spMkLst>
            <pc:docMk/>
            <pc:sldMk cId="2730529493" sldId="277"/>
            <ac:spMk id="2" creationId="{6C660125-E316-44F1-B278-FFDFCC047BA6}"/>
          </ac:spMkLst>
        </pc:spChg>
        <pc:spChg chg="del">
          <ac:chgData name="Xiao Lei Song" userId="20cdb0b3-e7e9-40a3-a8d5-aa01c62b37a7" providerId="ADAL" clId="{2239082C-B626-4758-869C-4239F5871365}" dt="2020-10-17T06:51:35.093" v="1002" actId="478"/>
          <ac:spMkLst>
            <pc:docMk/>
            <pc:sldMk cId="2730529493" sldId="277"/>
            <ac:spMk id="3" creationId="{5474ECFA-7067-461F-8E68-89D8D78DB5CE}"/>
          </ac:spMkLst>
        </pc:spChg>
        <pc:picChg chg="add mod">
          <ac:chgData name="Xiao Lei Song" userId="20cdb0b3-e7e9-40a3-a8d5-aa01c62b37a7" providerId="ADAL" clId="{2239082C-B626-4758-869C-4239F5871365}" dt="2020-10-17T06:52:43.243" v="1039" actId="1076"/>
          <ac:picMkLst>
            <pc:docMk/>
            <pc:sldMk cId="2730529493" sldId="277"/>
            <ac:picMk id="4" creationId="{695E8993-4FEB-4172-B207-279DCF63D4D7}"/>
          </ac:picMkLst>
        </pc:picChg>
      </pc:sldChg>
      <pc:sldChg chg="addSp delSp modSp add">
        <pc:chgData name="Xiao Lei Song" userId="20cdb0b3-e7e9-40a3-a8d5-aa01c62b37a7" providerId="ADAL" clId="{2239082C-B626-4758-869C-4239F5871365}" dt="2020-10-17T08:00:59.776" v="1246" actId="14100"/>
        <pc:sldMkLst>
          <pc:docMk/>
          <pc:sldMk cId="3431321141" sldId="278"/>
        </pc:sldMkLst>
        <pc:spChg chg="mod">
          <ac:chgData name="Xiao Lei Song" userId="20cdb0b3-e7e9-40a3-a8d5-aa01c62b37a7" providerId="ADAL" clId="{2239082C-B626-4758-869C-4239F5871365}" dt="2020-10-17T06:57:13.439" v="1084" actId="14100"/>
          <ac:spMkLst>
            <pc:docMk/>
            <pc:sldMk cId="3431321141" sldId="278"/>
            <ac:spMk id="2" creationId="{92608E11-DF88-49A9-A423-19C5B5707958}"/>
          </ac:spMkLst>
        </pc:spChg>
        <pc:spChg chg="del">
          <ac:chgData name="Xiao Lei Song" userId="20cdb0b3-e7e9-40a3-a8d5-aa01c62b37a7" providerId="ADAL" clId="{2239082C-B626-4758-869C-4239F5871365}" dt="2020-10-17T06:54:31.378" v="1073" actId="478"/>
          <ac:spMkLst>
            <pc:docMk/>
            <pc:sldMk cId="3431321141" sldId="278"/>
            <ac:spMk id="3" creationId="{0A8CFABB-2839-4B68-81D6-F1E0D5C1476C}"/>
          </ac:spMkLst>
        </pc:spChg>
        <pc:spChg chg="add del mod ord">
          <ac:chgData name="Xiao Lei Song" userId="20cdb0b3-e7e9-40a3-a8d5-aa01c62b37a7" providerId="ADAL" clId="{2239082C-B626-4758-869C-4239F5871365}" dt="2020-10-17T07:40:31.548" v="1191" actId="478"/>
          <ac:spMkLst>
            <pc:docMk/>
            <pc:sldMk cId="3431321141" sldId="278"/>
            <ac:spMk id="7" creationId="{4441597C-4360-430C-B9EA-6D89751A5552}"/>
          </ac:spMkLst>
        </pc:spChg>
        <pc:spChg chg="add del mod">
          <ac:chgData name="Xiao Lei Song" userId="20cdb0b3-e7e9-40a3-a8d5-aa01c62b37a7" providerId="ADAL" clId="{2239082C-B626-4758-869C-4239F5871365}" dt="2020-10-17T07:39:20.355" v="1170" actId="478"/>
          <ac:spMkLst>
            <pc:docMk/>
            <pc:sldMk cId="3431321141" sldId="278"/>
            <ac:spMk id="8" creationId="{675C23F7-EECD-43CD-B088-B5ECCE9BA991}"/>
          </ac:spMkLst>
        </pc:spChg>
        <pc:spChg chg="add del mod">
          <ac:chgData name="Xiao Lei Song" userId="20cdb0b3-e7e9-40a3-a8d5-aa01c62b37a7" providerId="ADAL" clId="{2239082C-B626-4758-869C-4239F5871365}" dt="2020-10-17T08:00:08.092" v="1236" actId="478"/>
          <ac:spMkLst>
            <pc:docMk/>
            <pc:sldMk cId="3431321141" sldId="278"/>
            <ac:spMk id="9" creationId="{DF71C36E-1FDC-441E-B7BF-95C0A1BEAAE4}"/>
          </ac:spMkLst>
        </pc:spChg>
        <pc:spChg chg="add mod">
          <ac:chgData name="Xiao Lei Song" userId="20cdb0b3-e7e9-40a3-a8d5-aa01c62b37a7" providerId="ADAL" clId="{2239082C-B626-4758-869C-4239F5871365}" dt="2020-10-17T08:00:59.776" v="1246" actId="14100"/>
          <ac:spMkLst>
            <pc:docMk/>
            <pc:sldMk cId="3431321141" sldId="278"/>
            <ac:spMk id="10" creationId="{09E1E1B7-E050-4C50-908D-A756E3DDF3F6}"/>
          </ac:spMkLst>
        </pc:spChg>
        <pc:picChg chg="add del mod">
          <ac:chgData name="Xiao Lei Song" userId="20cdb0b3-e7e9-40a3-a8d5-aa01c62b37a7" providerId="ADAL" clId="{2239082C-B626-4758-869C-4239F5871365}" dt="2020-10-17T06:56:55.031" v="1077" actId="478"/>
          <ac:picMkLst>
            <pc:docMk/>
            <pc:sldMk cId="3431321141" sldId="278"/>
            <ac:picMk id="4" creationId="{0ADE6208-1402-4408-B986-5C3CA4507BF7}"/>
          </ac:picMkLst>
        </pc:picChg>
        <pc:picChg chg="add del mod">
          <ac:chgData name="Xiao Lei Song" userId="20cdb0b3-e7e9-40a3-a8d5-aa01c62b37a7" providerId="ADAL" clId="{2239082C-B626-4758-869C-4239F5871365}" dt="2020-10-17T06:57:34.349" v="1085" actId="478"/>
          <ac:picMkLst>
            <pc:docMk/>
            <pc:sldMk cId="3431321141" sldId="278"/>
            <ac:picMk id="5" creationId="{8D589339-26DB-4AF6-9BF6-081D6C2EA01E}"/>
          </ac:picMkLst>
        </pc:picChg>
        <pc:picChg chg="add del mod">
          <ac:chgData name="Xiao Lei Song" userId="20cdb0b3-e7e9-40a3-a8d5-aa01c62b37a7" providerId="ADAL" clId="{2239082C-B626-4758-869C-4239F5871365}" dt="2020-10-17T07:38:21.538" v="1165" actId="478"/>
          <ac:picMkLst>
            <pc:docMk/>
            <pc:sldMk cId="3431321141" sldId="278"/>
            <ac:picMk id="6" creationId="{2A86322C-1438-4A33-B5DF-2C28765346BE}"/>
          </ac:picMkLst>
        </pc:picChg>
      </pc:sldChg>
      <pc:sldChg chg="addSp delSp modSp add delAnim modAnim">
        <pc:chgData name="Xiao Lei Song" userId="20cdb0b3-e7e9-40a3-a8d5-aa01c62b37a7" providerId="ADAL" clId="{2239082C-B626-4758-869C-4239F5871365}" dt="2020-10-17T10:29:37.299" v="1431"/>
        <pc:sldMkLst>
          <pc:docMk/>
          <pc:sldMk cId="1283681617" sldId="279"/>
        </pc:sldMkLst>
        <pc:spChg chg="mod">
          <ac:chgData name="Xiao Lei Song" userId="20cdb0b3-e7e9-40a3-a8d5-aa01c62b37a7" providerId="ADAL" clId="{2239082C-B626-4758-869C-4239F5871365}" dt="2020-10-17T07:51:27.473" v="1232" actId="1076"/>
          <ac:spMkLst>
            <pc:docMk/>
            <pc:sldMk cId="1283681617" sldId="279"/>
            <ac:spMk id="2" creationId="{27FC751F-3D88-4536-86FF-D46D67BA00E8}"/>
          </ac:spMkLst>
        </pc:spChg>
        <pc:spChg chg="del">
          <ac:chgData name="Xiao Lei Song" userId="20cdb0b3-e7e9-40a3-a8d5-aa01c62b37a7" providerId="ADAL" clId="{2239082C-B626-4758-869C-4239F5871365}" dt="2020-10-17T07:23:54.714" v="1126" actId="478"/>
          <ac:spMkLst>
            <pc:docMk/>
            <pc:sldMk cId="1283681617" sldId="279"/>
            <ac:spMk id="3" creationId="{AAAA66F6-44F4-47BF-84EA-78CE5D198053}"/>
          </ac:spMkLst>
        </pc:spChg>
        <pc:spChg chg="add del mod">
          <ac:chgData name="Xiao Lei Song" userId="20cdb0b3-e7e9-40a3-a8d5-aa01c62b37a7" providerId="ADAL" clId="{2239082C-B626-4758-869C-4239F5871365}" dt="2020-10-17T07:26:31.143" v="1137" actId="478"/>
          <ac:spMkLst>
            <pc:docMk/>
            <pc:sldMk cId="1283681617" sldId="279"/>
            <ac:spMk id="4" creationId="{E1F6A870-0120-4C25-AB8B-BC879110B9E0}"/>
          </ac:spMkLst>
        </pc:spChg>
        <pc:spChg chg="add del mod">
          <ac:chgData name="Xiao Lei Song" userId="20cdb0b3-e7e9-40a3-a8d5-aa01c62b37a7" providerId="ADAL" clId="{2239082C-B626-4758-869C-4239F5871365}" dt="2020-10-17T07:50:28.035" v="1217" actId="478"/>
          <ac:spMkLst>
            <pc:docMk/>
            <pc:sldMk cId="1283681617" sldId="279"/>
            <ac:spMk id="5" creationId="{176146F1-EF93-4F65-91E8-0AF88F2391DE}"/>
          </ac:spMkLst>
        </pc:spChg>
        <pc:spChg chg="add mod">
          <ac:chgData name="Xiao Lei Song" userId="20cdb0b3-e7e9-40a3-a8d5-aa01c62b37a7" providerId="ADAL" clId="{2239082C-B626-4758-869C-4239F5871365}" dt="2020-10-17T10:28:15.325" v="1426" actId="20577"/>
          <ac:spMkLst>
            <pc:docMk/>
            <pc:sldMk cId="1283681617" sldId="279"/>
            <ac:spMk id="7" creationId="{15FCF6A8-E375-4986-A197-6FA43FA1CC96}"/>
          </ac:spMkLst>
        </pc:spChg>
        <pc:picChg chg="add del mod">
          <ac:chgData name="Xiao Lei Song" userId="20cdb0b3-e7e9-40a3-a8d5-aa01c62b37a7" providerId="ADAL" clId="{2239082C-B626-4758-869C-4239F5871365}" dt="2020-10-17T08:01:25.519" v="1247" actId="478"/>
          <ac:picMkLst>
            <pc:docMk/>
            <pc:sldMk cId="1283681617" sldId="279"/>
            <ac:picMk id="6" creationId="{A5A4EF1C-3872-4A0A-AC7B-CD61445986E8}"/>
          </ac:picMkLst>
        </pc:picChg>
        <pc:picChg chg="add del mod">
          <ac:chgData name="Xiao Lei Song" userId="20cdb0b3-e7e9-40a3-a8d5-aa01c62b37a7" providerId="ADAL" clId="{2239082C-B626-4758-869C-4239F5871365}" dt="2020-10-17T10:23:15.280" v="1411" actId="478"/>
          <ac:picMkLst>
            <pc:docMk/>
            <pc:sldMk cId="1283681617" sldId="279"/>
            <ac:picMk id="8" creationId="{23272619-4CF0-4116-B2F1-EBE92AC2E738}"/>
          </ac:picMkLst>
        </pc:picChg>
        <pc:picChg chg="add del mod">
          <ac:chgData name="Xiao Lei Song" userId="20cdb0b3-e7e9-40a3-a8d5-aa01c62b37a7" providerId="ADAL" clId="{2239082C-B626-4758-869C-4239F5871365}" dt="2020-10-17T10:29:24.545" v="1427" actId="478"/>
          <ac:picMkLst>
            <pc:docMk/>
            <pc:sldMk cId="1283681617" sldId="279"/>
            <ac:picMk id="9" creationId="{05F7C152-7D34-4CA8-9976-BC197E3130B7}"/>
          </ac:picMkLst>
        </pc:picChg>
        <pc:picChg chg="add mod">
          <ac:chgData name="Xiao Lei Song" userId="20cdb0b3-e7e9-40a3-a8d5-aa01c62b37a7" providerId="ADAL" clId="{2239082C-B626-4758-869C-4239F5871365}" dt="2020-10-17T10:29:30.457" v="1430" actId="14100"/>
          <ac:picMkLst>
            <pc:docMk/>
            <pc:sldMk cId="1283681617" sldId="279"/>
            <ac:picMk id="10" creationId="{71BC0AFB-9862-4792-A311-85E029120958}"/>
          </ac:picMkLst>
        </pc:picChg>
      </pc:sldChg>
      <pc:sldChg chg="addSp delSp modSp add delAnim modAnim modNotesTx">
        <pc:chgData name="Xiao Lei Song" userId="20cdb0b3-e7e9-40a3-a8d5-aa01c62b37a7" providerId="ADAL" clId="{2239082C-B626-4758-869C-4239F5871365}" dt="2020-10-17T10:41:55.516" v="1503"/>
        <pc:sldMkLst>
          <pc:docMk/>
          <pc:sldMk cId="876641613" sldId="280"/>
        </pc:sldMkLst>
        <pc:spChg chg="mod">
          <ac:chgData name="Xiao Lei Song" userId="20cdb0b3-e7e9-40a3-a8d5-aa01c62b37a7" providerId="ADAL" clId="{2239082C-B626-4758-869C-4239F5871365}" dt="2020-10-17T08:28:43.429" v="1295" actId="14100"/>
          <ac:spMkLst>
            <pc:docMk/>
            <pc:sldMk cId="876641613" sldId="280"/>
            <ac:spMk id="2" creationId="{3B8EE93E-6095-4FD3-AF63-4204BF1E5962}"/>
          </ac:spMkLst>
        </pc:spChg>
        <pc:spChg chg="del">
          <ac:chgData name="Xiao Lei Song" userId="20cdb0b3-e7e9-40a3-a8d5-aa01c62b37a7" providerId="ADAL" clId="{2239082C-B626-4758-869C-4239F5871365}" dt="2020-10-17T08:28:45.472" v="1296" actId="478"/>
          <ac:spMkLst>
            <pc:docMk/>
            <pc:sldMk cId="876641613" sldId="280"/>
            <ac:spMk id="3" creationId="{1EEFBC86-06A6-4B13-834D-5DCB2D14A70F}"/>
          </ac:spMkLst>
        </pc:spChg>
        <pc:spChg chg="add mod">
          <ac:chgData name="Xiao Lei Song" userId="20cdb0b3-e7e9-40a3-a8d5-aa01c62b37a7" providerId="ADAL" clId="{2239082C-B626-4758-869C-4239F5871365}" dt="2020-10-17T10:38:20.972" v="1462" actId="20577"/>
          <ac:spMkLst>
            <pc:docMk/>
            <pc:sldMk cId="876641613" sldId="280"/>
            <ac:spMk id="4" creationId="{77A0452E-C506-4AEC-AD49-C987D7730223}"/>
          </ac:spMkLst>
        </pc:spChg>
        <pc:spChg chg="add del mod">
          <ac:chgData name="Xiao Lei Song" userId="20cdb0b3-e7e9-40a3-a8d5-aa01c62b37a7" providerId="ADAL" clId="{2239082C-B626-4758-869C-4239F5871365}" dt="2020-10-17T10:40:43.340" v="1475" actId="478"/>
          <ac:spMkLst>
            <pc:docMk/>
            <pc:sldMk cId="876641613" sldId="280"/>
            <ac:spMk id="5" creationId="{8F2B128C-B7C6-47C3-8AF4-76AE99B797C6}"/>
          </ac:spMkLst>
        </pc:spChg>
        <pc:spChg chg="add mod">
          <ac:chgData name="Xiao Lei Song" userId="20cdb0b3-e7e9-40a3-a8d5-aa01c62b37a7" providerId="ADAL" clId="{2239082C-B626-4758-869C-4239F5871365}" dt="2020-10-17T10:41:46.790" v="1502" actId="1076"/>
          <ac:spMkLst>
            <pc:docMk/>
            <pc:sldMk cId="876641613" sldId="280"/>
            <ac:spMk id="6" creationId="{0E4C481E-2A21-496B-8099-B557D1EBCBED}"/>
          </ac:spMkLst>
        </pc:spChg>
      </pc:sldChg>
      <pc:sldChg chg="addSp delSp modSp add modAnim">
        <pc:chgData name="Xiao Lei Song" userId="20cdb0b3-e7e9-40a3-a8d5-aa01c62b37a7" providerId="ADAL" clId="{2239082C-B626-4758-869C-4239F5871365}" dt="2020-10-17T11:20:13.888" v="1505" actId="1076"/>
        <pc:sldMkLst>
          <pc:docMk/>
          <pc:sldMk cId="78599945" sldId="281"/>
        </pc:sldMkLst>
        <pc:spChg chg="add mod">
          <ac:chgData name="Xiao Lei Song" userId="20cdb0b3-e7e9-40a3-a8d5-aa01c62b37a7" providerId="ADAL" clId="{2239082C-B626-4758-869C-4239F5871365}" dt="2020-10-17T10:24:06.367" v="1413" actId="14100"/>
          <ac:spMkLst>
            <pc:docMk/>
            <pc:sldMk cId="78599945" sldId="281"/>
            <ac:spMk id="3" creationId="{154F824F-F2CE-46B6-9D1E-3EDBD3074BFD}"/>
          </ac:spMkLst>
        </pc:spChg>
        <pc:spChg chg="del mod">
          <ac:chgData name="Xiao Lei Song" userId="20cdb0b3-e7e9-40a3-a8d5-aa01c62b37a7" providerId="ADAL" clId="{2239082C-B626-4758-869C-4239F5871365}" dt="2020-10-17T10:20:08.499" v="1354" actId="478"/>
          <ac:spMkLst>
            <pc:docMk/>
            <pc:sldMk cId="78599945" sldId="281"/>
            <ac:spMk id="4" creationId="{77A0452E-C506-4AEC-AD49-C987D7730223}"/>
          </ac:spMkLst>
        </pc:spChg>
        <pc:spChg chg="add mod">
          <ac:chgData name="Xiao Lei Song" userId="20cdb0b3-e7e9-40a3-a8d5-aa01c62b37a7" providerId="ADAL" clId="{2239082C-B626-4758-869C-4239F5871365}" dt="2020-10-17T11:20:13.888" v="1505" actId="1076"/>
          <ac:spMkLst>
            <pc:docMk/>
            <pc:sldMk cId="78599945" sldId="281"/>
            <ac:spMk id="5" creationId="{453559DF-9ADA-44FC-88FA-DECE448F32EC}"/>
          </ac:spMkLst>
        </pc:spChg>
      </pc:sldChg>
      <pc:sldChg chg="modSp add">
        <pc:chgData name="Xiao Lei Song" userId="20cdb0b3-e7e9-40a3-a8d5-aa01c62b37a7" providerId="ADAL" clId="{2239082C-B626-4758-869C-4239F5871365}" dt="2020-10-17T12:12:36.102" v="1543" actId="1076"/>
        <pc:sldMkLst>
          <pc:docMk/>
          <pc:sldMk cId="938049734" sldId="282"/>
        </pc:sldMkLst>
        <pc:spChg chg="mod">
          <ac:chgData name="Xiao Lei Song" userId="20cdb0b3-e7e9-40a3-a8d5-aa01c62b37a7" providerId="ADAL" clId="{2239082C-B626-4758-869C-4239F5871365}" dt="2020-10-17T11:56:21.437" v="1512" actId="20577"/>
          <ac:spMkLst>
            <pc:docMk/>
            <pc:sldMk cId="938049734" sldId="282"/>
            <ac:spMk id="2" creationId="{352A3070-FD5E-4AD7-8593-50E34B111A50}"/>
          </ac:spMkLst>
        </pc:spChg>
        <pc:spChg chg="mod">
          <ac:chgData name="Xiao Lei Song" userId="20cdb0b3-e7e9-40a3-a8d5-aa01c62b37a7" providerId="ADAL" clId="{2239082C-B626-4758-869C-4239F5871365}" dt="2020-10-17T12:12:36.102" v="1543" actId="1076"/>
          <ac:spMkLst>
            <pc:docMk/>
            <pc:sldMk cId="938049734" sldId="282"/>
            <ac:spMk id="3" creationId="{E059BF7A-8317-407F-ADF2-91A9DFAFAE1D}"/>
          </ac:spMkLst>
        </pc:spChg>
      </pc:sldChg>
      <pc:sldChg chg="modSp add">
        <pc:chgData name="Xiao Lei Song" userId="20cdb0b3-e7e9-40a3-a8d5-aa01c62b37a7" providerId="ADAL" clId="{2239082C-B626-4758-869C-4239F5871365}" dt="2020-10-17T13:57:40.632" v="1630"/>
        <pc:sldMkLst>
          <pc:docMk/>
          <pc:sldMk cId="4107066078" sldId="283"/>
        </pc:sldMkLst>
        <pc:spChg chg="mod">
          <ac:chgData name="Xiao Lei Song" userId="20cdb0b3-e7e9-40a3-a8d5-aa01c62b37a7" providerId="ADAL" clId="{2239082C-B626-4758-869C-4239F5871365}" dt="2020-10-17T13:46:44.618" v="1596" actId="14100"/>
          <ac:spMkLst>
            <pc:docMk/>
            <pc:sldMk cId="4107066078" sldId="283"/>
            <ac:spMk id="2" creationId="{9561B5EF-0389-47C5-A313-B36224ED8E2B}"/>
          </ac:spMkLst>
        </pc:spChg>
        <pc:spChg chg="mod">
          <ac:chgData name="Xiao Lei Song" userId="20cdb0b3-e7e9-40a3-a8d5-aa01c62b37a7" providerId="ADAL" clId="{2239082C-B626-4758-869C-4239F5871365}" dt="2020-10-17T13:57:40.632" v="1630"/>
          <ac:spMkLst>
            <pc:docMk/>
            <pc:sldMk cId="4107066078" sldId="283"/>
            <ac:spMk id="3" creationId="{1F321ACE-12F2-4347-A205-F9CAD40D80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08716-2425-4CCF-99E4-5884AC4E9BAD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091C8-3B50-48E7-9562-E45B05FC0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4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9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75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6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770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93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97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1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7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6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9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9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7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0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2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6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1EA6A-81CE-4DD8-AE24-5BE21C6D749E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A91CFE03-429E-4009-AD66-E63F2F55395D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150134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0B5D-3521-4833-AD80-E33CCFCF4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8831" y="2328606"/>
            <a:ext cx="8240249" cy="1189846"/>
          </a:xfrm>
        </p:spPr>
        <p:txBody>
          <a:bodyPr/>
          <a:lstStyle/>
          <a:p>
            <a:r>
              <a:rPr lang="en-US" altLang="zh-CN" dirty="0"/>
              <a:t>Swagger &amp; </a:t>
            </a:r>
            <a:r>
              <a:rPr lang="en-US" altLang="zh-CN" dirty="0" err="1"/>
              <a:t>Swashbuckle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0DB18-CDD0-4B41-8EFC-7FC1377FA1E5}"/>
              </a:ext>
            </a:extLst>
          </p:cNvPr>
          <p:cNvSpPr txBox="1"/>
          <p:nvPr/>
        </p:nvSpPr>
        <p:spPr>
          <a:xfrm>
            <a:off x="2713383" y="5337313"/>
            <a:ext cx="92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https://wiki.slb.com/display/Prism/How+to+Apply+Swagger+to+Asp.net+Core</a:t>
            </a:r>
          </a:p>
        </p:txBody>
      </p:sp>
    </p:spTree>
    <p:extLst>
      <p:ext uri="{BB962C8B-B14F-4D97-AF65-F5344CB8AC3E}">
        <p14:creationId xmlns:p14="http://schemas.microsoft.com/office/powerpoint/2010/main" val="10614089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</vt:lpstr>
      <vt:lpstr>Swagger &amp; Swashbuckle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Swagger &amp; Swashbuckle</dc:title>
  <dc:creator>Xiao Lei Song</dc:creator>
  <cp:lastModifiedBy>Xiao Lei Song</cp:lastModifiedBy>
  <cp:revision>1</cp:revision>
  <dcterms:created xsi:type="dcterms:W3CDTF">2020-10-18T04:48:38Z</dcterms:created>
  <dcterms:modified xsi:type="dcterms:W3CDTF">2020-10-18T13:17:13Z</dcterms:modified>
</cp:coreProperties>
</file>