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78" r:id="rId2"/>
    <p:sldId id="27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77" r:id="rId11"/>
    <p:sldId id="265" r:id="rId12"/>
    <p:sldId id="266" r:id="rId13"/>
    <p:sldId id="267" r:id="rId14"/>
    <p:sldId id="276" r:id="rId15"/>
    <p:sldId id="268" r:id="rId16"/>
    <p:sldId id="270" r:id="rId17"/>
    <p:sldId id="274" r:id="rId18"/>
    <p:sldId id="272" r:id="rId19"/>
    <p:sldId id="273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646ABC-402E-4E61-8397-EEFBADD54D8E}" v="2" dt="2020-10-17T11:53:57.4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132" autoAdjust="0"/>
  </p:normalViewPr>
  <p:slideViewPr>
    <p:cSldViewPr snapToGrid="0">
      <p:cViewPr varScale="1">
        <p:scale>
          <a:sx n="97" d="100"/>
          <a:sy n="97" d="100"/>
        </p:scale>
        <p:origin x="9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ao Lei Song" userId="20cdb0b3-e7e9-40a3-a8d5-aa01c62b37a7" providerId="ADAL" clId="{78646ABC-402E-4E61-8397-EEFBADD54D8E}"/>
    <pc:docChg chg="undo custSel modSld">
      <pc:chgData name="Xiao Lei Song" userId="20cdb0b3-e7e9-40a3-a8d5-aa01c62b37a7" providerId="ADAL" clId="{78646ABC-402E-4E61-8397-EEFBADD54D8E}" dt="2020-10-19T02:26:23.641" v="94" actId="14100"/>
      <pc:docMkLst>
        <pc:docMk/>
      </pc:docMkLst>
      <pc:sldChg chg="modSp">
        <pc:chgData name="Xiao Lei Song" userId="20cdb0b3-e7e9-40a3-a8d5-aa01c62b37a7" providerId="ADAL" clId="{78646ABC-402E-4E61-8397-EEFBADD54D8E}" dt="2020-10-19T02:26:23.641" v="94" actId="14100"/>
        <pc:sldMkLst>
          <pc:docMk/>
          <pc:sldMk cId="3741952989" sldId="259"/>
        </pc:sldMkLst>
        <pc:picChg chg="mod">
          <ac:chgData name="Xiao Lei Song" userId="20cdb0b3-e7e9-40a3-a8d5-aa01c62b37a7" providerId="ADAL" clId="{78646ABC-402E-4E61-8397-EEFBADD54D8E}" dt="2020-10-19T02:26:23.641" v="94" actId="14100"/>
          <ac:picMkLst>
            <pc:docMk/>
            <pc:sldMk cId="3741952989" sldId="259"/>
            <ac:picMk id="5" creationId="{82737C62-BD0E-404D-8A1D-6DA03EA85CBC}"/>
          </ac:picMkLst>
        </pc:picChg>
      </pc:sldChg>
      <pc:sldChg chg="modSp">
        <pc:chgData name="Xiao Lei Song" userId="20cdb0b3-e7e9-40a3-a8d5-aa01c62b37a7" providerId="ADAL" clId="{78646ABC-402E-4E61-8397-EEFBADD54D8E}" dt="2020-10-18T04:52:17.410" v="30" actId="14100"/>
        <pc:sldMkLst>
          <pc:docMk/>
          <pc:sldMk cId="3044352583" sldId="260"/>
        </pc:sldMkLst>
        <pc:graphicFrameChg chg="modGraphic">
          <ac:chgData name="Xiao Lei Song" userId="20cdb0b3-e7e9-40a3-a8d5-aa01c62b37a7" providerId="ADAL" clId="{78646ABC-402E-4E61-8397-EEFBADD54D8E}" dt="2020-10-18T04:52:17.410" v="30" actId="14100"/>
          <ac:graphicFrameMkLst>
            <pc:docMk/>
            <pc:sldMk cId="3044352583" sldId="260"/>
            <ac:graphicFrameMk id="4" creationId="{0D694023-15F9-4525-B78A-54FA5E6764D9}"/>
          </ac:graphicFrameMkLst>
        </pc:graphicFrameChg>
      </pc:sldChg>
      <pc:sldChg chg="modSp">
        <pc:chgData name="Xiao Lei Song" userId="20cdb0b3-e7e9-40a3-a8d5-aa01c62b37a7" providerId="ADAL" clId="{78646ABC-402E-4E61-8397-EEFBADD54D8E}" dt="2020-10-18T04:53:22.362" v="38" actId="313"/>
        <pc:sldMkLst>
          <pc:docMk/>
          <pc:sldMk cId="2842343260" sldId="261"/>
        </pc:sldMkLst>
        <pc:spChg chg="mod">
          <ac:chgData name="Xiao Lei Song" userId="20cdb0b3-e7e9-40a3-a8d5-aa01c62b37a7" providerId="ADAL" clId="{78646ABC-402E-4E61-8397-EEFBADD54D8E}" dt="2020-10-18T04:53:22.362" v="38" actId="313"/>
          <ac:spMkLst>
            <pc:docMk/>
            <pc:sldMk cId="2842343260" sldId="261"/>
            <ac:spMk id="2" creationId="{FB1ABF7B-390D-4E31-954C-8C4DA0F5E11F}"/>
          </ac:spMkLst>
        </pc:spChg>
      </pc:sldChg>
      <pc:sldChg chg="modSp">
        <pc:chgData name="Xiao Lei Song" userId="20cdb0b3-e7e9-40a3-a8d5-aa01c62b37a7" providerId="ADAL" clId="{78646ABC-402E-4E61-8397-EEFBADD54D8E}" dt="2020-10-18T04:53:17.790" v="34" actId="313"/>
        <pc:sldMkLst>
          <pc:docMk/>
          <pc:sldMk cId="2280885397" sldId="265"/>
        </pc:sldMkLst>
        <pc:spChg chg="mod">
          <ac:chgData name="Xiao Lei Song" userId="20cdb0b3-e7e9-40a3-a8d5-aa01c62b37a7" providerId="ADAL" clId="{78646ABC-402E-4E61-8397-EEFBADD54D8E}" dt="2020-10-18T04:53:17.790" v="34" actId="313"/>
          <ac:spMkLst>
            <pc:docMk/>
            <pc:sldMk cId="2280885397" sldId="265"/>
            <ac:spMk id="2" creationId="{94C0E1FC-2C01-40AA-B825-F9A2CCB8C010}"/>
          </ac:spMkLst>
        </pc:spChg>
      </pc:sldChg>
      <pc:sldChg chg="modSp">
        <pc:chgData name="Xiao Lei Song" userId="20cdb0b3-e7e9-40a3-a8d5-aa01c62b37a7" providerId="ADAL" clId="{78646ABC-402E-4E61-8397-EEFBADD54D8E}" dt="2020-10-17T11:54:28.737" v="29" actId="20577"/>
        <pc:sldMkLst>
          <pc:docMk/>
          <pc:sldMk cId="884016010" sldId="273"/>
        </pc:sldMkLst>
        <pc:spChg chg="mod">
          <ac:chgData name="Xiao Lei Song" userId="20cdb0b3-e7e9-40a3-a8d5-aa01c62b37a7" providerId="ADAL" clId="{78646ABC-402E-4E61-8397-EEFBADD54D8E}" dt="2020-10-17T11:54:28.737" v="29" actId="20577"/>
          <ac:spMkLst>
            <pc:docMk/>
            <pc:sldMk cId="884016010" sldId="273"/>
            <ac:spMk id="3" creationId="{1B0A8038-A89E-4ED2-B9EE-7288FAC342FF}"/>
          </ac:spMkLst>
        </pc:spChg>
      </pc:sldChg>
      <pc:sldChg chg="modSp">
        <pc:chgData name="Xiao Lei Song" userId="20cdb0b3-e7e9-40a3-a8d5-aa01c62b37a7" providerId="ADAL" clId="{78646ABC-402E-4E61-8397-EEFBADD54D8E}" dt="2020-10-18T04:53:18.625" v="35" actId="313"/>
        <pc:sldMkLst>
          <pc:docMk/>
          <pc:sldMk cId="3177709071" sldId="274"/>
        </pc:sldMkLst>
        <pc:spChg chg="mod">
          <ac:chgData name="Xiao Lei Song" userId="20cdb0b3-e7e9-40a3-a8d5-aa01c62b37a7" providerId="ADAL" clId="{78646ABC-402E-4E61-8397-EEFBADD54D8E}" dt="2020-10-18T04:53:18.625" v="35" actId="313"/>
          <ac:spMkLst>
            <pc:docMk/>
            <pc:sldMk cId="3177709071" sldId="274"/>
            <ac:spMk id="2" creationId="{B1E53819-D4F4-4AD6-A99E-5F1B807BA4B0}"/>
          </ac:spMkLst>
        </pc:spChg>
      </pc:sldChg>
      <pc:sldChg chg="modSp">
        <pc:chgData name="Xiao Lei Song" userId="20cdb0b3-e7e9-40a3-a8d5-aa01c62b37a7" providerId="ADAL" clId="{78646ABC-402E-4E61-8397-EEFBADD54D8E}" dt="2020-10-18T04:53:19.544" v="36" actId="313"/>
        <pc:sldMkLst>
          <pc:docMk/>
          <pc:sldMk cId="3674387668" sldId="275"/>
        </pc:sldMkLst>
        <pc:spChg chg="mod">
          <ac:chgData name="Xiao Lei Song" userId="20cdb0b3-e7e9-40a3-a8d5-aa01c62b37a7" providerId="ADAL" clId="{78646ABC-402E-4E61-8397-EEFBADD54D8E}" dt="2020-10-18T04:53:19.544" v="36" actId="313"/>
          <ac:spMkLst>
            <pc:docMk/>
            <pc:sldMk cId="3674387668" sldId="275"/>
            <ac:spMk id="2" creationId="{E088CEFC-0A47-4E73-BF82-13CBC394FF10}"/>
          </ac:spMkLst>
        </pc:spChg>
      </pc:sldChg>
      <pc:sldChg chg="modSp">
        <pc:chgData name="Xiao Lei Song" userId="20cdb0b3-e7e9-40a3-a8d5-aa01c62b37a7" providerId="ADAL" clId="{78646ABC-402E-4E61-8397-EEFBADD54D8E}" dt="2020-10-18T04:53:16.394" v="33" actId="313"/>
        <pc:sldMkLst>
          <pc:docMk/>
          <pc:sldMk cId="1398237443" sldId="277"/>
        </pc:sldMkLst>
        <pc:spChg chg="mod">
          <ac:chgData name="Xiao Lei Song" userId="20cdb0b3-e7e9-40a3-a8d5-aa01c62b37a7" providerId="ADAL" clId="{78646ABC-402E-4E61-8397-EEFBADD54D8E}" dt="2020-10-18T04:53:16.394" v="33" actId="313"/>
          <ac:spMkLst>
            <pc:docMk/>
            <pc:sldMk cId="1398237443" sldId="277"/>
            <ac:spMk id="2" creationId="{C989C7C6-440B-45EE-A17A-BABE43BF8584}"/>
          </ac:spMkLst>
        </pc:spChg>
        <pc:spChg chg="mod">
          <ac:chgData name="Xiao Lei Song" userId="20cdb0b3-e7e9-40a3-a8d5-aa01c62b37a7" providerId="ADAL" clId="{78646ABC-402E-4E61-8397-EEFBADD54D8E}" dt="2020-10-18T04:52:35.272" v="32" actId="1076"/>
          <ac:spMkLst>
            <pc:docMk/>
            <pc:sldMk cId="1398237443" sldId="277"/>
            <ac:spMk id="3" creationId="{15B83951-C440-4D47-82BA-ADB923271EE5}"/>
          </ac:spMkLst>
        </pc:spChg>
        <pc:graphicFrameChg chg="mod modGraphic">
          <ac:chgData name="Xiao Lei Song" userId="20cdb0b3-e7e9-40a3-a8d5-aa01c62b37a7" providerId="ADAL" clId="{78646ABC-402E-4E61-8397-EEFBADD54D8E}" dt="2020-10-18T04:52:32.506" v="31" actId="14100"/>
          <ac:graphicFrameMkLst>
            <pc:docMk/>
            <pc:sldMk cId="1398237443" sldId="277"/>
            <ac:graphicFrameMk id="5" creationId="{5500C302-CC8C-4DC0-BA7A-10C316613E7A}"/>
          </ac:graphicFrameMkLst>
        </pc:graphicFrameChg>
      </pc:sldChg>
      <pc:sldChg chg="modSp">
        <pc:chgData name="Xiao Lei Song" userId="20cdb0b3-e7e9-40a3-a8d5-aa01c62b37a7" providerId="ADAL" clId="{78646ABC-402E-4E61-8397-EEFBADD54D8E}" dt="2020-10-19T01:42:20.510" v="93" actId="20577"/>
        <pc:sldMkLst>
          <pc:docMk/>
          <pc:sldMk cId="282661950" sldId="279"/>
        </pc:sldMkLst>
        <pc:spChg chg="mod">
          <ac:chgData name="Xiao Lei Song" userId="20cdb0b3-e7e9-40a3-a8d5-aa01c62b37a7" providerId="ADAL" clId="{78646ABC-402E-4E61-8397-EEFBADD54D8E}" dt="2020-10-19T01:42:20.510" v="93" actId="20577"/>
          <ac:spMkLst>
            <pc:docMk/>
            <pc:sldMk cId="282661950" sldId="279"/>
            <ac:spMk id="3" creationId="{F83F2FB9-C7A4-44D9-A0A4-ABCB069C37C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94DF8A-82C2-4F08-9DB4-46326BC9571E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D7FCD3-BC32-4105-8F70-5E1A7CE796E9}">
      <dgm:prSet phldrT="[Text]"/>
      <dgm:spPr/>
      <dgm:t>
        <a:bodyPr/>
        <a:lstStyle/>
        <a:p>
          <a:r>
            <a:rPr lang="en-US" dirty="0"/>
            <a:t>Console</a:t>
          </a:r>
        </a:p>
      </dgm:t>
    </dgm:pt>
    <dgm:pt modelId="{EB1C3EA9-D50B-445E-97C8-F4FF2E976EFB}" type="parTrans" cxnId="{0989D40E-28DA-4FFB-B2F2-F93853B436F2}">
      <dgm:prSet/>
      <dgm:spPr/>
      <dgm:t>
        <a:bodyPr/>
        <a:lstStyle/>
        <a:p>
          <a:endParaRPr lang="en-US"/>
        </a:p>
      </dgm:t>
    </dgm:pt>
    <dgm:pt modelId="{DECA66E7-708C-4B94-8BBD-9982D028F06B}" type="sibTrans" cxnId="{0989D40E-28DA-4FFB-B2F2-F93853B436F2}">
      <dgm:prSet/>
      <dgm:spPr/>
      <dgm:t>
        <a:bodyPr/>
        <a:lstStyle/>
        <a:p>
          <a:endParaRPr lang="en-US"/>
        </a:p>
      </dgm:t>
    </dgm:pt>
    <dgm:pt modelId="{4A4DE760-6CB3-472F-AA1B-E45F1682A2B6}">
      <dgm:prSet phldrT="[Text]"/>
      <dgm:spPr/>
      <dgm:t>
        <a:bodyPr/>
        <a:lstStyle/>
        <a:p>
          <a:r>
            <a:rPr lang="en-US" dirty="0" err="1"/>
            <a:t>WebAPI</a:t>
          </a:r>
          <a:endParaRPr lang="en-US" dirty="0"/>
        </a:p>
      </dgm:t>
    </dgm:pt>
    <dgm:pt modelId="{CA7175E0-EF4B-4979-A791-2A7E2CE3BF5D}" type="parTrans" cxnId="{1ABB5D7C-5D8B-4AB7-BFB5-D4BA6DC26664}">
      <dgm:prSet/>
      <dgm:spPr/>
      <dgm:t>
        <a:bodyPr/>
        <a:lstStyle/>
        <a:p>
          <a:endParaRPr lang="en-US"/>
        </a:p>
      </dgm:t>
    </dgm:pt>
    <dgm:pt modelId="{70417623-E853-44DB-B98E-BB1636122332}" type="sibTrans" cxnId="{1ABB5D7C-5D8B-4AB7-BFB5-D4BA6DC26664}">
      <dgm:prSet/>
      <dgm:spPr/>
      <dgm:t>
        <a:bodyPr/>
        <a:lstStyle/>
        <a:p>
          <a:endParaRPr lang="en-US"/>
        </a:p>
      </dgm:t>
    </dgm:pt>
    <dgm:pt modelId="{5C868501-9181-4DB6-8AA6-88B101B17574}">
      <dgm:prSet phldrT="[Text]"/>
      <dgm:spPr/>
      <dgm:t>
        <a:bodyPr/>
        <a:lstStyle/>
        <a:p>
          <a:r>
            <a:rPr lang="en-US" dirty="0" err="1"/>
            <a:t>Microsoft.NET.Sdk.Web</a:t>
          </a:r>
          <a:endParaRPr lang="en-US" dirty="0"/>
        </a:p>
      </dgm:t>
    </dgm:pt>
    <dgm:pt modelId="{78A1C8BC-9315-48E4-BDF5-3AD212671512}" type="parTrans" cxnId="{D0D34FFB-A089-422F-AF22-1FBF8E0E7FEA}">
      <dgm:prSet/>
      <dgm:spPr/>
      <dgm:t>
        <a:bodyPr/>
        <a:lstStyle/>
        <a:p>
          <a:endParaRPr lang="en-US"/>
        </a:p>
      </dgm:t>
    </dgm:pt>
    <dgm:pt modelId="{791D4FF4-6C15-4268-8756-A778C5CDBCA2}" type="sibTrans" cxnId="{D0D34FFB-A089-422F-AF22-1FBF8E0E7FEA}">
      <dgm:prSet/>
      <dgm:spPr/>
      <dgm:t>
        <a:bodyPr/>
        <a:lstStyle/>
        <a:p>
          <a:endParaRPr lang="en-US"/>
        </a:p>
      </dgm:t>
    </dgm:pt>
    <dgm:pt modelId="{2569F3EE-C6EC-4CA5-B727-B266235E9160}">
      <dgm:prSet phldrT="[Text]"/>
      <dgm:spPr/>
      <dgm:t>
        <a:bodyPr/>
        <a:lstStyle/>
        <a:p>
          <a:r>
            <a:rPr lang="zh-CN" dirty="0"/>
            <a:t>ConfigureWebHostDefaults</a:t>
          </a:r>
          <a:endParaRPr lang="en-US" dirty="0"/>
        </a:p>
      </dgm:t>
    </dgm:pt>
    <dgm:pt modelId="{DD6AAC6B-A662-4B22-B2A2-456AA76C76FD}" type="parTrans" cxnId="{F627069A-6354-45A4-B037-65115978798B}">
      <dgm:prSet/>
      <dgm:spPr/>
      <dgm:t>
        <a:bodyPr/>
        <a:lstStyle/>
        <a:p>
          <a:endParaRPr lang="en-US"/>
        </a:p>
      </dgm:t>
    </dgm:pt>
    <dgm:pt modelId="{6C65C019-CDCE-45B5-9C46-F9A004724383}" type="sibTrans" cxnId="{F627069A-6354-45A4-B037-65115978798B}">
      <dgm:prSet/>
      <dgm:spPr/>
      <dgm:t>
        <a:bodyPr/>
        <a:lstStyle/>
        <a:p>
          <a:endParaRPr lang="en-US"/>
        </a:p>
      </dgm:t>
    </dgm:pt>
    <dgm:pt modelId="{99607DF0-4773-4FE8-A97E-42699770B30D}">
      <dgm:prSet phldrT="[Text]"/>
      <dgm:spPr/>
      <dgm:t>
        <a:bodyPr/>
        <a:lstStyle/>
        <a:p>
          <a:r>
            <a:rPr lang="en-US" dirty="0" err="1"/>
            <a:t>Microsoft.NET.Sdk</a:t>
          </a:r>
          <a:endParaRPr lang="en-US" dirty="0"/>
        </a:p>
      </dgm:t>
    </dgm:pt>
    <dgm:pt modelId="{8CA3398B-D5AA-4423-964B-F8A0B7A073FF}" type="sibTrans" cxnId="{04826C42-DEF6-4415-8211-3DD5DB29E66C}">
      <dgm:prSet/>
      <dgm:spPr/>
      <dgm:t>
        <a:bodyPr/>
        <a:lstStyle/>
        <a:p>
          <a:endParaRPr lang="en-US"/>
        </a:p>
      </dgm:t>
    </dgm:pt>
    <dgm:pt modelId="{C2AA5620-BFE1-45F6-99BB-7E8FF0D90369}" type="parTrans" cxnId="{04826C42-DEF6-4415-8211-3DD5DB29E66C}">
      <dgm:prSet/>
      <dgm:spPr/>
      <dgm:t>
        <a:bodyPr/>
        <a:lstStyle/>
        <a:p>
          <a:endParaRPr lang="en-US"/>
        </a:p>
      </dgm:t>
    </dgm:pt>
    <dgm:pt modelId="{510F5FD0-C576-41D4-8C94-EAC097D22F8A}" type="pres">
      <dgm:prSet presAssocID="{EC94DF8A-82C2-4F08-9DB4-46326BC9571E}" presName="Name0" presStyleCnt="0">
        <dgm:presLayoutVars>
          <dgm:dir/>
          <dgm:resizeHandles val="exact"/>
        </dgm:presLayoutVars>
      </dgm:prSet>
      <dgm:spPr/>
    </dgm:pt>
    <dgm:pt modelId="{B42E7D71-CA6E-4F18-918F-BE42992FA684}" type="pres">
      <dgm:prSet presAssocID="{EC94DF8A-82C2-4F08-9DB4-46326BC9571E}" presName="arrow" presStyleLbl="bgShp" presStyleIdx="0" presStyleCnt="1" custLinFactNeighborX="-8235" custLinFactNeighborY="-8699"/>
      <dgm:spPr/>
    </dgm:pt>
    <dgm:pt modelId="{DA0653E8-800E-4C59-B39E-8ED621C0EC92}" type="pres">
      <dgm:prSet presAssocID="{EC94DF8A-82C2-4F08-9DB4-46326BC9571E}" presName="points" presStyleCnt="0"/>
      <dgm:spPr/>
    </dgm:pt>
    <dgm:pt modelId="{E3181FCB-1273-490F-BED2-CCA4A64F71AB}" type="pres">
      <dgm:prSet presAssocID="{BFD7FCD3-BC32-4105-8F70-5E1A7CE796E9}" presName="compositeA" presStyleCnt="0"/>
      <dgm:spPr/>
    </dgm:pt>
    <dgm:pt modelId="{90389F09-7DF6-4CFB-94BF-8AD4917850C0}" type="pres">
      <dgm:prSet presAssocID="{BFD7FCD3-BC32-4105-8F70-5E1A7CE796E9}" presName="textA" presStyleLbl="revTx" presStyleIdx="0" presStyleCnt="2">
        <dgm:presLayoutVars>
          <dgm:bulletEnabled val="1"/>
        </dgm:presLayoutVars>
      </dgm:prSet>
      <dgm:spPr/>
    </dgm:pt>
    <dgm:pt modelId="{303A70B8-94E3-4929-8B97-5DEED7BC0FFC}" type="pres">
      <dgm:prSet presAssocID="{BFD7FCD3-BC32-4105-8F70-5E1A7CE796E9}" presName="circleA" presStyleLbl="node1" presStyleIdx="0" presStyleCnt="2"/>
      <dgm:spPr/>
    </dgm:pt>
    <dgm:pt modelId="{5233022D-0214-45D5-8CF6-25C093F7B952}" type="pres">
      <dgm:prSet presAssocID="{BFD7FCD3-BC32-4105-8F70-5E1A7CE796E9}" presName="spaceA" presStyleCnt="0"/>
      <dgm:spPr/>
    </dgm:pt>
    <dgm:pt modelId="{3A0EF132-2997-468B-951C-068574875D81}" type="pres">
      <dgm:prSet presAssocID="{DECA66E7-708C-4B94-8BBD-9982D028F06B}" presName="space" presStyleCnt="0"/>
      <dgm:spPr/>
    </dgm:pt>
    <dgm:pt modelId="{35C3A711-A681-4854-99DD-AC1ABC4AEF8F}" type="pres">
      <dgm:prSet presAssocID="{4A4DE760-6CB3-472F-AA1B-E45F1682A2B6}" presName="compositeB" presStyleCnt="0"/>
      <dgm:spPr/>
    </dgm:pt>
    <dgm:pt modelId="{67F5025B-6D56-4BB3-8602-DDC773933D99}" type="pres">
      <dgm:prSet presAssocID="{4A4DE760-6CB3-472F-AA1B-E45F1682A2B6}" presName="textB" presStyleLbl="revTx" presStyleIdx="1" presStyleCnt="2">
        <dgm:presLayoutVars>
          <dgm:bulletEnabled val="1"/>
        </dgm:presLayoutVars>
      </dgm:prSet>
      <dgm:spPr/>
    </dgm:pt>
    <dgm:pt modelId="{96985F15-7535-42C8-A630-186DA83B4A7A}" type="pres">
      <dgm:prSet presAssocID="{4A4DE760-6CB3-472F-AA1B-E45F1682A2B6}" presName="circleB" presStyleLbl="node1" presStyleIdx="1" presStyleCnt="2"/>
      <dgm:spPr/>
    </dgm:pt>
    <dgm:pt modelId="{AE6EB728-92AB-46C8-82A1-3F10135786F2}" type="pres">
      <dgm:prSet presAssocID="{4A4DE760-6CB3-472F-AA1B-E45F1682A2B6}" presName="spaceB" presStyleCnt="0"/>
      <dgm:spPr/>
    </dgm:pt>
  </dgm:ptLst>
  <dgm:cxnLst>
    <dgm:cxn modelId="{BCE83804-7312-4604-AB5C-D9836F5CDB66}" type="presOf" srcId="{EC94DF8A-82C2-4F08-9DB4-46326BC9571E}" destId="{510F5FD0-C576-41D4-8C94-EAC097D22F8A}" srcOrd="0" destOrd="0" presId="urn:microsoft.com/office/officeart/2005/8/layout/hProcess11"/>
    <dgm:cxn modelId="{0989D40E-28DA-4FFB-B2F2-F93853B436F2}" srcId="{EC94DF8A-82C2-4F08-9DB4-46326BC9571E}" destId="{BFD7FCD3-BC32-4105-8F70-5E1A7CE796E9}" srcOrd="0" destOrd="0" parTransId="{EB1C3EA9-D50B-445E-97C8-F4FF2E976EFB}" sibTransId="{DECA66E7-708C-4B94-8BBD-9982D028F06B}"/>
    <dgm:cxn modelId="{9990AF2C-2CAA-4F31-A918-A3B8E37FD26B}" type="presOf" srcId="{BFD7FCD3-BC32-4105-8F70-5E1A7CE796E9}" destId="{90389F09-7DF6-4CFB-94BF-8AD4917850C0}" srcOrd="0" destOrd="0" presId="urn:microsoft.com/office/officeart/2005/8/layout/hProcess11"/>
    <dgm:cxn modelId="{04826C42-DEF6-4415-8211-3DD5DB29E66C}" srcId="{BFD7FCD3-BC32-4105-8F70-5E1A7CE796E9}" destId="{99607DF0-4773-4FE8-A97E-42699770B30D}" srcOrd="0" destOrd="0" parTransId="{C2AA5620-BFE1-45F6-99BB-7E8FF0D90369}" sibTransId="{8CA3398B-D5AA-4423-964B-F8A0B7A073FF}"/>
    <dgm:cxn modelId="{CED5DB76-FB60-49A1-A88E-B9F5F8586B6A}" type="presOf" srcId="{2569F3EE-C6EC-4CA5-B727-B266235E9160}" destId="{67F5025B-6D56-4BB3-8602-DDC773933D99}" srcOrd="0" destOrd="2" presId="urn:microsoft.com/office/officeart/2005/8/layout/hProcess11"/>
    <dgm:cxn modelId="{9D788F58-B3E5-45AF-A730-BB141A8675DF}" type="presOf" srcId="{5C868501-9181-4DB6-8AA6-88B101B17574}" destId="{67F5025B-6D56-4BB3-8602-DDC773933D99}" srcOrd="0" destOrd="1" presId="urn:microsoft.com/office/officeart/2005/8/layout/hProcess11"/>
    <dgm:cxn modelId="{1ABB5D7C-5D8B-4AB7-BFB5-D4BA6DC26664}" srcId="{EC94DF8A-82C2-4F08-9DB4-46326BC9571E}" destId="{4A4DE760-6CB3-472F-AA1B-E45F1682A2B6}" srcOrd="1" destOrd="0" parTransId="{CA7175E0-EF4B-4979-A791-2A7E2CE3BF5D}" sibTransId="{70417623-E853-44DB-B98E-BB1636122332}"/>
    <dgm:cxn modelId="{7F890999-BFFF-4F0A-BD00-59ABEC21438F}" type="presOf" srcId="{4A4DE760-6CB3-472F-AA1B-E45F1682A2B6}" destId="{67F5025B-6D56-4BB3-8602-DDC773933D99}" srcOrd="0" destOrd="0" presId="urn:microsoft.com/office/officeart/2005/8/layout/hProcess11"/>
    <dgm:cxn modelId="{F627069A-6354-45A4-B037-65115978798B}" srcId="{4A4DE760-6CB3-472F-AA1B-E45F1682A2B6}" destId="{2569F3EE-C6EC-4CA5-B727-B266235E9160}" srcOrd="1" destOrd="0" parTransId="{DD6AAC6B-A662-4B22-B2A2-456AA76C76FD}" sibTransId="{6C65C019-CDCE-45B5-9C46-F9A004724383}"/>
    <dgm:cxn modelId="{3EFBC9C6-3793-4834-A4FB-42C607BB025E}" type="presOf" srcId="{99607DF0-4773-4FE8-A97E-42699770B30D}" destId="{90389F09-7DF6-4CFB-94BF-8AD4917850C0}" srcOrd="0" destOrd="1" presId="urn:microsoft.com/office/officeart/2005/8/layout/hProcess11"/>
    <dgm:cxn modelId="{D0D34FFB-A089-422F-AF22-1FBF8E0E7FEA}" srcId="{4A4DE760-6CB3-472F-AA1B-E45F1682A2B6}" destId="{5C868501-9181-4DB6-8AA6-88B101B17574}" srcOrd="0" destOrd="0" parTransId="{78A1C8BC-9315-48E4-BDF5-3AD212671512}" sibTransId="{791D4FF4-6C15-4268-8756-A778C5CDBCA2}"/>
    <dgm:cxn modelId="{27F10260-7595-40D1-B5DA-34E4CA756E95}" type="presParOf" srcId="{510F5FD0-C576-41D4-8C94-EAC097D22F8A}" destId="{B42E7D71-CA6E-4F18-918F-BE42992FA684}" srcOrd="0" destOrd="0" presId="urn:microsoft.com/office/officeart/2005/8/layout/hProcess11"/>
    <dgm:cxn modelId="{F016C134-8806-41AD-9CE5-A5D2C7B306B9}" type="presParOf" srcId="{510F5FD0-C576-41D4-8C94-EAC097D22F8A}" destId="{DA0653E8-800E-4C59-B39E-8ED621C0EC92}" srcOrd="1" destOrd="0" presId="urn:microsoft.com/office/officeart/2005/8/layout/hProcess11"/>
    <dgm:cxn modelId="{907C99A6-3DB9-4E2F-9B8B-F36DC4DCCFFD}" type="presParOf" srcId="{DA0653E8-800E-4C59-B39E-8ED621C0EC92}" destId="{E3181FCB-1273-490F-BED2-CCA4A64F71AB}" srcOrd="0" destOrd="0" presId="urn:microsoft.com/office/officeart/2005/8/layout/hProcess11"/>
    <dgm:cxn modelId="{68A4DCCF-702C-473A-B934-0F5DE6372D49}" type="presParOf" srcId="{E3181FCB-1273-490F-BED2-CCA4A64F71AB}" destId="{90389F09-7DF6-4CFB-94BF-8AD4917850C0}" srcOrd="0" destOrd="0" presId="urn:microsoft.com/office/officeart/2005/8/layout/hProcess11"/>
    <dgm:cxn modelId="{D0A901B8-7ED2-414C-8ADA-68D3403DD873}" type="presParOf" srcId="{E3181FCB-1273-490F-BED2-CCA4A64F71AB}" destId="{303A70B8-94E3-4929-8B97-5DEED7BC0FFC}" srcOrd="1" destOrd="0" presId="urn:microsoft.com/office/officeart/2005/8/layout/hProcess11"/>
    <dgm:cxn modelId="{F62642FC-FD54-4B2D-8207-A1882C5E4A19}" type="presParOf" srcId="{E3181FCB-1273-490F-BED2-CCA4A64F71AB}" destId="{5233022D-0214-45D5-8CF6-25C093F7B952}" srcOrd="2" destOrd="0" presId="urn:microsoft.com/office/officeart/2005/8/layout/hProcess11"/>
    <dgm:cxn modelId="{EE16E277-8CB4-4B79-9B64-C79813505084}" type="presParOf" srcId="{DA0653E8-800E-4C59-B39E-8ED621C0EC92}" destId="{3A0EF132-2997-468B-951C-068574875D81}" srcOrd="1" destOrd="0" presId="urn:microsoft.com/office/officeart/2005/8/layout/hProcess11"/>
    <dgm:cxn modelId="{D17B878E-C818-418E-B41A-65E2D23C67AD}" type="presParOf" srcId="{DA0653E8-800E-4C59-B39E-8ED621C0EC92}" destId="{35C3A711-A681-4854-99DD-AC1ABC4AEF8F}" srcOrd="2" destOrd="0" presId="urn:microsoft.com/office/officeart/2005/8/layout/hProcess11"/>
    <dgm:cxn modelId="{55FFAD89-D69F-4024-A047-E3DAFD954F1E}" type="presParOf" srcId="{35C3A711-A681-4854-99DD-AC1ABC4AEF8F}" destId="{67F5025B-6D56-4BB3-8602-DDC773933D99}" srcOrd="0" destOrd="0" presId="urn:microsoft.com/office/officeart/2005/8/layout/hProcess11"/>
    <dgm:cxn modelId="{164691BC-E847-420D-BAFF-68BC4319CF9B}" type="presParOf" srcId="{35C3A711-A681-4854-99DD-AC1ABC4AEF8F}" destId="{96985F15-7535-42C8-A630-186DA83B4A7A}" srcOrd="1" destOrd="0" presId="urn:microsoft.com/office/officeart/2005/8/layout/hProcess11"/>
    <dgm:cxn modelId="{0087656E-63DC-47A8-8AA7-4C8D2EC6736F}" type="presParOf" srcId="{35C3A711-A681-4854-99DD-AC1ABC4AEF8F}" destId="{AE6EB728-92AB-46C8-82A1-3F10135786F2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437523-E2B8-4345-991A-2D57BB6B42DA}" type="doc">
      <dgm:prSet loTypeId="urn:microsoft.com/office/officeart/2008/layout/VerticalCircle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5A01D75-EF5B-46A1-89E7-920F92249761}">
      <dgm:prSet phldrT="[Text]"/>
      <dgm:spPr/>
      <dgm:t>
        <a:bodyPr/>
        <a:lstStyle/>
        <a:p>
          <a:r>
            <a:rPr lang="en-US" b="0" i="0" dirty="0" err="1"/>
            <a:t>Microsoft.NET.Sdk</a:t>
          </a:r>
          <a:endParaRPr lang="en-US" dirty="0"/>
        </a:p>
      </dgm:t>
    </dgm:pt>
    <dgm:pt modelId="{38FD8A2A-700F-40B3-87F0-C41E17A26A0C}" type="parTrans" cxnId="{EF098F9C-F912-4928-8518-29CB3CF5D340}">
      <dgm:prSet/>
      <dgm:spPr/>
      <dgm:t>
        <a:bodyPr/>
        <a:lstStyle/>
        <a:p>
          <a:endParaRPr lang="en-US"/>
        </a:p>
      </dgm:t>
    </dgm:pt>
    <dgm:pt modelId="{99054690-031D-4D31-A012-5CF395CD2E76}" type="sibTrans" cxnId="{EF098F9C-F912-4928-8518-29CB3CF5D340}">
      <dgm:prSet/>
      <dgm:spPr/>
      <dgm:t>
        <a:bodyPr/>
        <a:lstStyle/>
        <a:p>
          <a:endParaRPr lang="en-US"/>
        </a:p>
      </dgm:t>
    </dgm:pt>
    <dgm:pt modelId="{18D5E877-B167-4C17-8AE0-DF6E034A9EA9}">
      <dgm:prSet phldrT="[Text]"/>
      <dgm:spPr/>
      <dgm:t>
        <a:bodyPr/>
        <a:lstStyle/>
        <a:p>
          <a:r>
            <a:rPr lang="en-US" b="0" i="0" dirty="0" err="1"/>
            <a:t>Microsoft.NET.Sdk.Web</a:t>
          </a:r>
          <a:endParaRPr lang="en-US" dirty="0"/>
        </a:p>
      </dgm:t>
    </dgm:pt>
    <dgm:pt modelId="{A30E1900-B161-4D09-945C-B9C3F259AF35}" type="parTrans" cxnId="{1D28367C-1D0D-41E3-95F9-E6D3CE094D06}">
      <dgm:prSet/>
      <dgm:spPr/>
      <dgm:t>
        <a:bodyPr/>
        <a:lstStyle/>
        <a:p>
          <a:endParaRPr lang="en-US"/>
        </a:p>
      </dgm:t>
    </dgm:pt>
    <dgm:pt modelId="{08509CDE-ACD0-4EFD-8022-5B683AC91A92}" type="sibTrans" cxnId="{1D28367C-1D0D-41E3-95F9-E6D3CE094D06}">
      <dgm:prSet/>
      <dgm:spPr/>
      <dgm:t>
        <a:bodyPr/>
        <a:lstStyle/>
        <a:p>
          <a:endParaRPr lang="en-US"/>
        </a:p>
      </dgm:t>
    </dgm:pt>
    <dgm:pt modelId="{43E7E8BD-37E1-42FB-8120-EB895C027CB7}">
      <dgm:prSet phldrT="[Text]"/>
      <dgm:spPr/>
      <dgm:t>
        <a:bodyPr/>
        <a:lstStyle/>
        <a:p>
          <a:r>
            <a:rPr lang="en-US" b="0" i="0" dirty="0" err="1"/>
            <a:t>Microsoft.NET.Sdk.Razor</a:t>
          </a:r>
          <a:endParaRPr lang="en-US" dirty="0"/>
        </a:p>
      </dgm:t>
    </dgm:pt>
    <dgm:pt modelId="{FD890E40-34CC-4CD6-B9CE-D15B6600EDF8}" type="parTrans" cxnId="{6CF4F059-BBA5-49A5-BB49-0773FA7073DB}">
      <dgm:prSet/>
      <dgm:spPr/>
      <dgm:t>
        <a:bodyPr/>
        <a:lstStyle/>
        <a:p>
          <a:endParaRPr lang="en-US"/>
        </a:p>
      </dgm:t>
    </dgm:pt>
    <dgm:pt modelId="{50864762-C6A3-4DD9-8B49-8B5076F39BE2}" type="sibTrans" cxnId="{6CF4F059-BBA5-49A5-BB49-0773FA7073DB}">
      <dgm:prSet/>
      <dgm:spPr/>
      <dgm:t>
        <a:bodyPr/>
        <a:lstStyle/>
        <a:p>
          <a:endParaRPr lang="en-US"/>
        </a:p>
      </dgm:t>
    </dgm:pt>
    <dgm:pt modelId="{A9244816-2CA2-4113-BA44-7EBE36650714}">
      <dgm:prSet phldrT="[Text]"/>
      <dgm:spPr/>
      <dgm:t>
        <a:bodyPr/>
        <a:lstStyle/>
        <a:p>
          <a:r>
            <a:rPr lang="en-US" b="0" i="0" dirty="0" err="1"/>
            <a:t>Microsoft.NET.Sdk.Worker</a:t>
          </a:r>
          <a:endParaRPr lang="en-US" dirty="0"/>
        </a:p>
      </dgm:t>
    </dgm:pt>
    <dgm:pt modelId="{0EE3C98F-7F7B-491F-B614-3050A0A8916F}" type="parTrans" cxnId="{DF42E375-5DCA-4761-B68F-1DD59A0BB67F}">
      <dgm:prSet/>
      <dgm:spPr/>
      <dgm:t>
        <a:bodyPr/>
        <a:lstStyle/>
        <a:p>
          <a:endParaRPr lang="en-US"/>
        </a:p>
      </dgm:t>
    </dgm:pt>
    <dgm:pt modelId="{19C7508A-869F-4CE0-A1F8-342F76F39E39}" type="sibTrans" cxnId="{DF42E375-5DCA-4761-B68F-1DD59A0BB67F}">
      <dgm:prSet/>
      <dgm:spPr/>
      <dgm:t>
        <a:bodyPr/>
        <a:lstStyle/>
        <a:p>
          <a:endParaRPr lang="en-US"/>
        </a:p>
      </dgm:t>
    </dgm:pt>
    <dgm:pt modelId="{13FF2C7E-7EB9-4E04-A18C-D78E9C9AEE1B}">
      <dgm:prSet phldrT="[Text]"/>
      <dgm:spPr/>
      <dgm:t>
        <a:bodyPr/>
        <a:lstStyle/>
        <a:p>
          <a:r>
            <a:rPr lang="en-US" b="0" i="0" dirty="0" err="1"/>
            <a:t>Microsoft.NET.Sdk.WindowsDesktop</a:t>
          </a:r>
          <a:endParaRPr lang="en-US" dirty="0"/>
        </a:p>
      </dgm:t>
    </dgm:pt>
    <dgm:pt modelId="{55B6115D-C054-4425-B06A-0C4B7E0FF845}" type="parTrans" cxnId="{3EDC9AE1-6679-4D84-992F-38C6E720BADD}">
      <dgm:prSet/>
      <dgm:spPr/>
      <dgm:t>
        <a:bodyPr/>
        <a:lstStyle/>
        <a:p>
          <a:endParaRPr lang="en-US"/>
        </a:p>
      </dgm:t>
    </dgm:pt>
    <dgm:pt modelId="{880F4876-4BF8-4758-B0CC-5984025BD76F}" type="sibTrans" cxnId="{3EDC9AE1-6679-4D84-992F-38C6E720BADD}">
      <dgm:prSet/>
      <dgm:spPr/>
      <dgm:t>
        <a:bodyPr/>
        <a:lstStyle/>
        <a:p>
          <a:endParaRPr lang="en-US"/>
        </a:p>
      </dgm:t>
    </dgm:pt>
    <dgm:pt modelId="{A2576E5F-BA0E-4B9B-8B5E-561469C8BABB}" type="pres">
      <dgm:prSet presAssocID="{2A437523-E2B8-4345-991A-2D57BB6B42DA}" presName="Name0" presStyleCnt="0">
        <dgm:presLayoutVars>
          <dgm:dir/>
        </dgm:presLayoutVars>
      </dgm:prSet>
      <dgm:spPr/>
    </dgm:pt>
    <dgm:pt modelId="{836A8C06-D1CB-49AC-8E95-621895A0CE5F}" type="pres">
      <dgm:prSet presAssocID="{85A01D75-EF5B-46A1-89E7-920F92249761}" presName="noChildren" presStyleCnt="0"/>
      <dgm:spPr/>
    </dgm:pt>
    <dgm:pt modelId="{5A186DE8-8E8B-4992-BEBD-5CA32ADE144C}" type="pres">
      <dgm:prSet presAssocID="{85A01D75-EF5B-46A1-89E7-920F92249761}" presName="gap" presStyleCnt="0"/>
      <dgm:spPr/>
    </dgm:pt>
    <dgm:pt modelId="{D24E4F8B-9411-4CE1-B3FC-12996CBB4ABF}" type="pres">
      <dgm:prSet presAssocID="{85A01D75-EF5B-46A1-89E7-920F92249761}" presName="medCircle2" presStyleLbl="vennNode1" presStyleIdx="0" presStyleCnt="5"/>
      <dgm:spPr/>
    </dgm:pt>
    <dgm:pt modelId="{4015FA52-9AFF-4FE7-AC9B-88D92E22DC44}" type="pres">
      <dgm:prSet presAssocID="{85A01D75-EF5B-46A1-89E7-920F92249761}" presName="txLvlOnly1" presStyleLbl="revTx" presStyleIdx="0" presStyleCnt="5"/>
      <dgm:spPr/>
    </dgm:pt>
    <dgm:pt modelId="{60F99035-53A2-4352-B8CA-C74CF0661343}" type="pres">
      <dgm:prSet presAssocID="{18D5E877-B167-4C17-8AE0-DF6E034A9EA9}" presName="noChildren" presStyleCnt="0"/>
      <dgm:spPr/>
    </dgm:pt>
    <dgm:pt modelId="{51703D17-D939-42FF-AFED-1183A084B592}" type="pres">
      <dgm:prSet presAssocID="{18D5E877-B167-4C17-8AE0-DF6E034A9EA9}" presName="gap" presStyleCnt="0"/>
      <dgm:spPr/>
    </dgm:pt>
    <dgm:pt modelId="{056D7748-FBEE-4E60-AA6E-5658467C9C98}" type="pres">
      <dgm:prSet presAssocID="{18D5E877-B167-4C17-8AE0-DF6E034A9EA9}" presName="medCircle2" presStyleLbl="vennNode1" presStyleIdx="1" presStyleCnt="5"/>
      <dgm:spPr/>
    </dgm:pt>
    <dgm:pt modelId="{6C432E97-60FE-4B98-85FE-ACD93FE08834}" type="pres">
      <dgm:prSet presAssocID="{18D5E877-B167-4C17-8AE0-DF6E034A9EA9}" presName="txLvlOnly1" presStyleLbl="revTx" presStyleIdx="1" presStyleCnt="5"/>
      <dgm:spPr/>
    </dgm:pt>
    <dgm:pt modelId="{9E3B7A8D-6871-4299-B1CD-7E122562F0AD}" type="pres">
      <dgm:prSet presAssocID="{43E7E8BD-37E1-42FB-8120-EB895C027CB7}" presName="noChildren" presStyleCnt="0"/>
      <dgm:spPr/>
    </dgm:pt>
    <dgm:pt modelId="{A7D2F1C1-FB7C-4DE7-929D-F6618DB7845C}" type="pres">
      <dgm:prSet presAssocID="{43E7E8BD-37E1-42FB-8120-EB895C027CB7}" presName="gap" presStyleCnt="0"/>
      <dgm:spPr/>
    </dgm:pt>
    <dgm:pt modelId="{275ACA55-D7B4-4B1C-BB58-27C8F884BED3}" type="pres">
      <dgm:prSet presAssocID="{43E7E8BD-37E1-42FB-8120-EB895C027CB7}" presName="medCircle2" presStyleLbl="vennNode1" presStyleIdx="2" presStyleCnt="5"/>
      <dgm:spPr/>
    </dgm:pt>
    <dgm:pt modelId="{AA5FC5B3-1EDA-48AE-86CE-27D052CF1933}" type="pres">
      <dgm:prSet presAssocID="{43E7E8BD-37E1-42FB-8120-EB895C027CB7}" presName="txLvlOnly1" presStyleLbl="revTx" presStyleIdx="2" presStyleCnt="5"/>
      <dgm:spPr/>
    </dgm:pt>
    <dgm:pt modelId="{0DDDBACD-031E-4E9C-8D9A-7CAB690E98C9}" type="pres">
      <dgm:prSet presAssocID="{A9244816-2CA2-4113-BA44-7EBE36650714}" presName="noChildren" presStyleCnt="0"/>
      <dgm:spPr/>
    </dgm:pt>
    <dgm:pt modelId="{8F445AE0-23BA-4C5B-B813-77280F588351}" type="pres">
      <dgm:prSet presAssocID="{A9244816-2CA2-4113-BA44-7EBE36650714}" presName="gap" presStyleCnt="0"/>
      <dgm:spPr/>
    </dgm:pt>
    <dgm:pt modelId="{32FE5563-270F-40CE-B5E5-6301293928D1}" type="pres">
      <dgm:prSet presAssocID="{A9244816-2CA2-4113-BA44-7EBE36650714}" presName="medCircle2" presStyleLbl="vennNode1" presStyleIdx="3" presStyleCnt="5"/>
      <dgm:spPr/>
    </dgm:pt>
    <dgm:pt modelId="{C52D0BE7-0615-47AF-874B-79961643F289}" type="pres">
      <dgm:prSet presAssocID="{A9244816-2CA2-4113-BA44-7EBE36650714}" presName="txLvlOnly1" presStyleLbl="revTx" presStyleIdx="3" presStyleCnt="5"/>
      <dgm:spPr/>
    </dgm:pt>
    <dgm:pt modelId="{A8294017-4465-4B6D-B38C-F6816B8C6E97}" type="pres">
      <dgm:prSet presAssocID="{13FF2C7E-7EB9-4E04-A18C-D78E9C9AEE1B}" presName="noChildren" presStyleCnt="0"/>
      <dgm:spPr/>
    </dgm:pt>
    <dgm:pt modelId="{8B4D520C-147F-4A05-AD0A-98F187FA646A}" type="pres">
      <dgm:prSet presAssocID="{13FF2C7E-7EB9-4E04-A18C-D78E9C9AEE1B}" presName="gap" presStyleCnt="0"/>
      <dgm:spPr/>
    </dgm:pt>
    <dgm:pt modelId="{88858549-DB03-424E-AE1E-43C100D81F95}" type="pres">
      <dgm:prSet presAssocID="{13FF2C7E-7EB9-4E04-A18C-D78E9C9AEE1B}" presName="medCircle2" presStyleLbl="vennNode1" presStyleIdx="4" presStyleCnt="5"/>
      <dgm:spPr/>
    </dgm:pt>
    <dgm:pt modelId="{A9780B38-2168-4E87-8110-6F039BF88E69}" type="pres">
      <dgm:prSet presAssocID="{13FF2C7E-7EB9-4E04-A18C-D78E9C9AEE1B}" presName="txLvlOnly1" presStyleLbl="revTx" presStyleIdx="4" presStyleCnt="5"/>
      <dgm:spPr/>
    </dgm:pt>
  </dgm:ptLst>
  <dgm:cxnLst>
    <dgm:cxn modelId="{396E1B2B-CADA-4E05-B4AD-119285E7687C}" type="presOf" srcId="{2A437523-E2B8-4345-991A-2D57BB6B42DA}" destId="{A2576E5F-BA0E-4B9B-8B5E-561469C8BABB}" srcOrd="0" destOrd="0" presId="urn:microsoft.com/office/officeart/2008/layout/VerticalCircleList"/>
    <dgm:cxn modelId="{98466A3A-418E-4AD8-B2DF-73D0CEC762A1}" type="presOf" srcId="{18D5E877-B167-4C17-8AE0-DF6E034A9EA9}" destId="{6C432E97-60FE-4B98-85FE-ACD93FE08834}" srcOrd="0" destOrd="0" presId="urn:microsoft.com/office/officeart/2008/layout/VerticalCircleList"/>
    <dgm:cxn modelId="{16C4823B-F61B-4ECA-8371-29916E42C8FD}" type="presOf" srcId="{13FF2C7E-7EB9-4E04-A18C-D78E9C9AEE1B}" destId="{A9780B38-2168-4E87-8110-6F039BF88E69}" srcOrd="0" destOrd="0" presId="urn:microsoft.com/office/officeart/2008/layout/VerticalCircleList"/>
    <dgm:cxn modelId="{DF42E375-5DCA-4761-B68F-1DD59A0BB67F}" srcId="{2A437523-E2B8-4345-991A-2D57BB6B42DA}" destId="{A9244816-2CA2-4113-BA44-7EBE36650714}" srcOrd="3" destOrd="0" parTransId="{0EE3C98F-7F7B-491F-B614-3050A0A8916F}" sibTransId="{19C7508A-869F-4CE0-A1F8-342F76F39E39}"/>
    <dgm:cxn modelId="{6CF4F059-BBA5-49A5-BB49-0773FA7073DB}" srcId="{2A437523-E2B8-4345-991A-2D57BB6B42DA}" destId="{43E7E8BD-37E1-42FB-8120-EB895C027CB7}" srcOrd="2" destOrd="0" parTransId="{FD890E40-34CC-4CD6-B9CE-D15B6600EDF8}" sibTransId="{50864762-C6A3-4DD9-8B49-8B5076F39BE2}"/>
    <dgm:cxn modelId="{1D28367C-1D0D-41E3-95F9-E6D3CE094D06}" srcId="{2A437523-E2B8-4345-991A-2D57BB6B42DA}" destId="{18D5E877-B167-4C17-8AE0-DF6E034A9EA9}" srcOrd="1" destOrd="0" parTransId="{A30E1900-B161-4D09-945C-B9C3F259AF35}" sibTransId="{08509CDE-ACD0-4EFD-8022-5B683AC91A92}"/>
    <dgm:cxn modelId="{EF098F9C-F912-4928-8518-29CB3CF5D340}" srcId="{2A437523-E2B8-4345-991A-2D57BB6B42DA}" destId="{85A01D75-EF5B-46A1-89E7-920F92249761}" srcOrd="0" destOrd="0" parTransId="{38FD8A2A-700F-40B3-87F0-C41E17A26A0C}" sibTransId="{99054690-031D-4D31-A012-5CF395CD2E76}"/>
    <dgm:cxn modelId="{83C1FDB2-D1D8-49BC-B058-D877673A4A68}" type="presOf" srcId="{A9244816-2CA2-4113-BA44-7EBE36650714}" destId="{C52D0BE7-0615-47AF-874B-79961643F289}" srcOrd="0" destOrd="0" presId="urn:microsoft.com/office/officeart/2008/layout/VerticalCircleList"/>
    <dgm:cxn modelId="{3EDC9AE1-6679-4D84-992F-38C6E720BADD}" srcId="{2A437523-E2B8-4345-991A-2D57BB6B42DA}" destId="{13FF2C7E-7EB9-4E04-A18C-D78E9C9AEE1B}" srcOrd="4" destOrd="0" parTransId="{55B6115D-C054-4425-B06A-0C4B7E0FF845}" sibTransId="{880F4876-4BF8-4758-B0CC-5984025BD76F}"/>
    <dgm:cxn modelId="{9ECF6FE7-DA71-4B96-85EA-AD113B3A9240}" type="presOf" srcId="{85A01D75-EF5B-46A1-89E7-920F92249761}" destId="{4015FA52-9AFF-4FE7-AC9B-88D92E22DC44}" srcOrd="0" destOrd="0" presId="urn:microsoft.com/office/officeart/2008/layout/VerticalCircleList"/>
    <dgm:cxn modelId="{F5A07EFF-540E-49B1-BCFF-CBDC97B6B9ED}" type="presOf" srcId="{43E7E8BD-37E1-42FB-8120-EB895C027CB7}" destId="{AA5FC5B3-1EDA-48AE-86CE-27D052CF1933}" srcOrd="0" destOrd="0" presId="urn:microsoft.com/office/officeart/2008/layout/VerticalCircleList"/>
    <dgm:cxn modelId="{94E9823D-F645-48F4-A941-62D61D40AF5D}" type="presParOf" srcId="{A2576E5F-BA0E-4B9B-8B5E-561469C8BABB}" destId="{836A8C06-D1CB-49AC-8E95-621895A0CE5F}" srcOrd="0" destOrd="0" presId="urn:microsoft.com/office/officeart/2008/layout/VerticalCircleList"/>
    <dgm:cxn modelId="{DBD14805-EBBA-44FB-9BD0-CD2FAA4813CD}" type="presParOf" srcId="{836A8C06-D1CB-49AC-8E95-621895A0CE5F}" destId="{5A186DE8-8E8B-4992-BEBD-5CA32ADE144C}" srcOrd="0" destOrd="0" presId="urn:microsoft.com/office/officeart/2008/layout/VerticalCircleList"/>
    <dgm:cxn modelId="{E36A6F91-4E65-484C-98B7-5CD41B3F4753}" type="presParOf" srcId="{836A8C06-D1CB-49AC-8E95-621895A0CE5F}" destId="{D24E4F8B-9411-4CE1-B3FC-12996CBB4ABF}" srcOrd="1" destOrd="0" presId="urn:microsoft.com/office/officeart/2008/layout/VerticalCircleList"/>
    <dgm:cxn modelId="{03C8926F-23D2-4F54-A93F-83943C519365}" type="presParOf" srcId="{836A8C06-D1CB-49AC-8E95-621895A0CE5F}" destId="{4015FA52-9AFF-4FE7-AC9B-88D92E22DC44}" srcOrd="2" destOrd="0" presId="urn:microsoft.com/office/officeart/2008/layout/VerticalCircleList"/>
    <dgm:cxn modelId="{CC282EF0-0E9B-480B-A0AF-25CB83AFFA58}" type="presParOf" srcId="{A2576E5F-BA0E-4B9B-8B5E-561469C8BABB}" destId="{60F99035-53A2-4352-B8CA-C74CF0661343}" srcOrd="1" destOrd="0" presId="urn:microsoft.com/office/officeart/2008/layout/VerticalCircleList"/>
    <dgm:cxn modelId="{1565028F-4821-41A3-83D1-D33E63AB046D}" type="presParOf" srcId="{60F99035-53A2-4352-B8CA-C74CF0661343}" destId="{51703D17-D939-42FF-AFED-1183A084B592}" srcOrd="0" destOrd="0" presId="urn:microsoft.com/office/officeart/2008/layout/VerticalCircleList"/>
    <dgm:cxn modelId="{2620DAF8-6778-4DE8-B443-7393F50270A3}" type="presParOf" srcId="{60F99035-53A2-4352-B8CA-C74CF0661343}" destId="{056D7748-FBEE-4E60-AA6E-5658467C9C98}" srcOrd="1" destOrd="0" presId="urn:microsoft.com/office/officeart/2008/layout/VerticalCircleList"/>
    <dgm:cxn modelId="{6B9EC7C6-B606-4F46-BF27-3D5BE7EFA059}" type="presParOf" srcId="{60F99035-53A2-4352-B8CA-C74CF0661343}" destId="{6C432E97-60FE-4B98-85FE-ACD93FE08834}" srcOrd="2" destOrd="0" presId="urn:microsoft.com/office/officeart/2008/layout/VerticalCircleList"/>
    <dgm:cxn modelId="{D64E6C59-73F2-47FA-8298-47723876D8F0}" type="presParOf" srcId="{A2576E5F-BA0E-4B9B-8B5E-561469C8BABB}" destId="{9E3B7A8D-6871-4299-B1CD-7E122562F0AD}" srcOrd="2" destOrd="0" presId="urn:microsoft.com/office/officeart/2008/layout/VerticalCircleList"/>
    <dgm:cxn modelId="{C0D88AE2-1848-4B09-8FF4-1C83F3DD935F}" type="presParOf" srcId="{9E3B7A8D-6871-4299-B1CD-7E122562F0AD}" destId="{A7D2F1C1-FB7C-4DE7-929D-F6618DB7845C}" srcOrd="0" destOrd="0" presId="urn:microsoft.com/office/officeart/2008/layout/VerticalCircleList"/>
    <dgm:cxn modelId="{FBEDE47B-C4C3-4934-AD09-37EF887FAC76}" type="presParOf" srcId="{9E3B7A8D-6871-4299-B1CD-7E122562F0AD}" destId="{275ACA55-D7B4-4B1C-BB58-27C8F884BED3}" srcOrd="1" destOrd="0" presId="urn:microsoft.com/office/officeart/2008/layout/VerticalCircleList"/>
    <dgm:cxn modelId="{AE2036D2-0314-4311-A9BC-AC3C26AE788E}" type="presParOf" srcId="{9E3B7A8D-6871-4299-B1CD-7E122562F0AD}" destId="{AA5FC5B3-1EDA-48AE-86CE-27D052CF1933}" srcOrd="2" destOrd="0" presId="urn:microsoft.com/office/officeart/2008/layout/VerticalCircleList"/>
    <dgm:cxn modelId="{65057AB0-6819-484D-B1DA-54B58CF10DE0}" type="presParOf" srcId="{A2576E5F-BA0E-4B9B-8B5E-561469C8BABB}" destId="{0DDDBACD-031E-4E9C-8D9A-7CAB690E98C9}" srcOrd="3" destOrd="0" presId="urn:microsoft.com/office/officeart/2008/layout/VerticalCircleList"/>
    <dgm:cxn modelId="{57EDA2F3-9906-4509-ADCA-8D9F3A292E9B}" type="presParOf" srcId="{0DDDBACD-031E-4E9C-8D9A-7CAB690E98C9}" destId="{8F445AE0-23BA-4C5B-B813-77280F588351}" srcOrd="0" destOrd="0" presId="urn:microsoft.com/office/officeart/2008/layout/VerticalCircleList"/>
    <dgm:cxn modelId="{B10FC907-13C2-4794-AC69-1DA79EED0FC6}" type="presParOf" srcId="{0DDDBACD-031E-4E9C-8D9A-7CAB690E98C9}" destId="{32FE5563-270F-40CE-B5E5-6301293928D1}" srcOrd="1" destOrd="0" presId="urn:microsoft.com/office/officeart/2008/layout/VerticalCircleList"/>
    <dgm:cxn modelId="{F1418289-8278-49F0-928D-1265140D4FEF}" type="presParOf" srcId="{0DDDBACD-031E-4E9C-8D9A-7CAB690E98C9}" destId="{C52D0BE7-0615-47AF-874B-79961643F289}" srcOrd="2" destOrd="0" presId="urn:microsoft.com/office/officeart/2008/layout/VerticalCircleList"/>
    <dgm:cxn modelId="{D52EB958-ED32-45D3-9BFA-9805CCFB2D47}" type="presParOf" srcId="{A2576E5F-BA0E-4B9B-8B5E-561469C8BABB}" destId="{A8294017-4465-4B6D-B38C-F6816B8C6E97}" srcOrd="4" destOrd="0" presId="urn:microsoft.com/office/officeart/2008/layout/VerticalCircleList"/>
    <dgm:cxn modelId="{380B1A6A-12FE-4B46-A385-9E61B38BC44D}" type="presParOf" srcId="{A8294017-4465-4B6D-B38C-F6816B8C6E97}" destId="{8B4D520C-147F-4A05-AD0A-98F187FA646A}" srcOrd="0" destOrd="0" presId="urn:microsoft.com/office/officeart/2008/layout/VerticalCircleList"/>
    <dgm:cxn modelId="{39C1C53B-38D5-4EE1-AD17-24B6DC0DB862}" type="presParOf" srcId="{A8294017-4465-4B6D-B38C-F6816B8C6E97}" destId="{88858549-DB03-424E-AE1E-43C100D81F95}" srcOrd="1" destOrd="0" presId="urn:microsoft.com/office/officeart/2008/layout/VerticalCircleList"/>
    <dgm:cxn modelId="{15DCC7A3-E540-4691-8945-A74933B24AF8}" type="presParOf" srcId="{A8294017-4465-4B6D-B38C-F6816B8C6E97}" destId="{A9780B38-2168-4E87-8110-6F039BF88E69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2E7D71-CA6E-4F18-918F-BE42992FA684}">
      <dsp:nvSpPr>
        <dsp:cNvPr id="0" name=""/>
        <dsp:cNvSpPr/>
      </dsp:nvSpPr>
      <dsp:spPr>
        <a:xfrm>
          <a:off x="0" y="1097511"/>
          <a:ext cx="7234548" cy="1655346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389F09-7DF6-4CFB-94BF-8AD4917850C0}">
      <dsp:nvSpPr>
        <dsp:cNvPr id="0" name=""/>
        <dsp:cNvSpPr/>
      </dsp:nvSpPr>
      <dsp:spPr>
        <a:xfrm>
          <a:off x="79" y="0"/>
          <a:ext cx="3176065" cy="16553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b" anchorCtr="1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Console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err="1"/>
            <a:t>Microsoft.NET.Sdk</a:t>
          </a:r>
          <a:endParaRPr lang="en-US" sz="1700" kern="1200" dirty="0"/>
        </a:p>
      </dsp:txBody>
      <dsp:txXfrm>
        <a:off x="79" y="0"/>
        <a:ext cx="3176065" cy="1655346"/>
      </dsp:txXfrm>
    </dsp:sp>
    <dsp:sp modelId="{303A70B8-94E3-4929-8B97-5DEED7BC0FFC}">
      <dsp:nvSpPr>
        <dsp:cNvPr id="0" name=""/>
        <dsp:cNvSpPr/>
      </dsp:nvSpPr>
      <dsp:spPr>
        <a:xfrm>
          <a:off x="1381193" y="1862265"/>
          <a:ext cx="413836" cy="4138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F5025B-6D56-4BB3-8602-DDC773933D99}">
      <dsp:nvSpPr>
        <dsp:cNvPr id="0" name=""/>
        <dsp:cNvSpPr/>
      </dsp:nvSpPr>
      <dsp:spPr>
        <a:xfrm>
          <a:off x="3334948" y="2483020"/>
          <a:ext cx="3176065" cy="16553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t" anchorCtr="1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WebAPI</a:t>
          </a:r>
          <a:endParaRPr lang="en-US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err="1"/>
            <a:t>Microsoft.NET.Sdk.Web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700" kern="1200" dirty="0"/>
            <a:t>ConfigureWebHostDefaults</a:t>
          </a:r>
          <a:endParaRPr lang="en-US" sz="1700" kern="1200" dirty="0"/>
        </a:p>
      </dsp:txBody>
      <dsp:txXfrm>
        <a:off x="3334948" y="2483020"/>
        <a:ext cx="3176065" cy="1655346"/>
      </dsp:txXfrm>
    </dsp:sp>
    <dsp:sp modelId="{96985F15-7535-42C8-A630-186DA83B4A7A}">
      <dsp:nvSpPr>
        <dsp:cNvPr id="0" name=""/>
        <dsp:cNvSpPr/>
      </dsp:nvSpPr>
      <dsp:spPr>
        <a:xfrm>
          <a:off x="4716062" y="1862265"/>
          <a:ext cx="413836" cy="4138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4E4F8B-9411-4CE1-B3FC-12996CBB4ABF}">
      <dsp:nvSpPr>
        <dsp:cNvPr id="0" name=""/>
        <dsp:cNvSpPr/>
      </dsp:nvSpPr>
      <dsp:spPr>
        <a:xfrm>
          <a:off x="164077" y="250938"/>
          <a:ext cx="625784" cy="625784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015FA52-9AFF-4FE7-AC9B-88D92E22DC44}">
      <dsp:nvSpPr>
        <dsp:cNvPr id="0" name=""/>
        <dsp:cNvSpPr/>
      </dsp:nvSpPr>
      <dsp:spPr>
        <a:xfrm>
          <a:off x="476970" y="250938"/>
          <a:ext cx="3338790" cy="625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0320" rIns="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 err="1"/>
            <a:t>Microsoft.NET.Sdk</a:t>
          </a:r>
          <a:endParaRPr lang="en-US" sz="1600" kern="1200" dirty="0"/>
        </a:p>
      </dsp:txBody>
      <dsp:txXfrm>
        <a:off x="476970" y="250938"/>
        <a:ext cx="3338790" cy="625784"/>
      </dsp:txXfrm>
    </dsp:sp>
    <dsp:sp modelId="{056D7748-FBEE-4E60-AA6E-5658467C9C98}">
      <dsp:nvSpPr>
        <dsp:cNvPr id="0" name=""/>
        <dsp:cNvSpPr/>
      </dsp:nvSpPr>
      <dsp:spPr>
        <a:xfrm>
          <a:off x="164077" y="876723"/>
          <a:ext cx="625784" cy="625784"/>
        </a:xfrm>
        <a:prstGeom prst="ellipse">
          <a:avLst/>
        </a:prstGeom>
        <a:solidFill>
          <a:schemeClr val="accent2">
            <a:alpha val="50000"/>
            <a:hueOff val="-741071"/>
            <a:satOff val="3550"/>
            <a:lumOff val="328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C432E97-60FE-4B98-85FE-ACD93FE08834}">
      <dsp:nvSpPr>
        <dsp:cNvPr id="0" name=""/>
        <dsp:cNvSpPr/>
      </dsp:nvSpPr>
      <dsp:spPr>
        <a:xfrm>
          <a:off x="476970" y="876723"/>
          <a:ext cx="3338790" cy="625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0320" rIns="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 err="1"/>
            <a:t>Microsoft.NET.Sdk.Web</a:t>
          </a:r>
          <a:endParaRPr lang="en-US" sz="1600" kern="1200" dirty="0"/>
        </a:p>
      </dsp:txBody>
      <dsp:txXfrm>
        <a:off x="476970" y="876723"/>
        <a:ext cx="3338790" cy="625784"/>
      </dsp:txXfrm>
    </dsp:sp>
    <dsp:sp modelId="{275ACA55-D7B4-4B1C-BB58-27C8F884BED3}">
      <dsp:nvSpPr>
        <dsp:cNvPr id="0" name=""/>
        <dsp:cNvSpPr/>
      </dsp:nvSpPr>
      <dsp:spPr>
        <a:xfrm>
          <a:off x="164077" y="1502508"/>
          <a:ext cx="625784" cy="625784"/>
        </a:xfrm>
        <a:prstGeom prst="ellipse">
          <a:avLst/>
        </a:prstGeom>
        <a:solidFill>
          <a:schemeClr val="accent2">
            <a:alpha val="50000"/>
            <a:hueOff val="-1482143"/>
            <a:satOff val="7100"/>
            <a:lumOff val="656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A5FC5B3-1EDA-48AE-86CE-27D052CF1933}">
      <dsp:nvSpPr>
        <dsp:cNvPr id="0" name=""/>
        <dsp:cNvSpPr/>
      </dsp:nvSpPr>
      <dsp:spPr>
        <a:xfrm>
          <a:off x="476970" y="1502508"/>
          <a:ext cx="3338790" cy="625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0320" rIns="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 err="1"/>
            <a:t>Microsoft.NET.Sdk.Razor</a:t>
          </a:r>
          <a:endParaRPr lang="en-US" sz="1600" kern="1200" dirty="0"/>
        </a:p>
      </dsp:txBody>
      <dsp:txXfrm>
        <a:off x="476970" y="1502508"/>
        <a:ext cx="3338790" cy="625784"/>
      </dsp:txXfrm>
    </dsp:sp>
    <dsp:sp modelId="{32FE5563-270F-40CE-B5E5-6301293928D1}">
      <dsp:nvSpPr>
        <dsp:cNvPr id="0" name=""/>
        <dsp:cNvSpPr/>
      </dsp:nvSpPr>
      <dsp:spPr>
        <a:xfrm>
          <a:off x="164077" y="2128292"/>
          <a:ext cx="625784" cy="625784"/>
        </a:xfrm>
        <a:prstGeom prst="ellipse">
          <a:avLst/>
        </a:prstGeom>
        <a:solidFill>
          <a:schemeClr val="accent2">
            <a:alpha val="50000"/>
            <a:hueOff val="-2223214"/>
            <a:satOff val="10650"/>
            <a:lumOff val="985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52D0BE7-0615-47AF-874B-79961643F289}">
      <dsp:nvSpPr>
        <dsp:cNvPr id="0" name=""/>
        <dsp:cNvSpPr/>
      </dsp:nvSpPr>
      <dsp:spPr>
        <a:xfrm>
          <a:off x="476970" y="2128292"/>
          <a:ext cx="3338790" cy="625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0320" rIns="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 err="1"/>
            <a:t>Microsoft.NET.Sdk.Worker</a:t>
          </a:r>
          <a:endParaRPr lang="en-US" sz="1600" kern="1200" dirty="0"/>
        </a:p>
      </dsp:txBody>
      <dsp:txXfrm>
        <a:off x="476970" y="2128292"/>
        <a:ext cx="3338790" cy="625784"/>
      </dsp:txXfrm>
    </dsp:sp>
    <dsp:sp modelId="{88858549-DB03-424E-AE1E-43C100D81F95}">
      <dsp:nvSpPr>
        <dsp:cNvPr id="0" name=""/>
        <dsp:cNvSpPr/>
      </dsp:nvSpPr>
      <dsp:spPr>
        <a:xfrm>
          <a:off x="164077" y="2754077"/>
          <a:ext cx="625784" cy="625784"/>
        </a:xfrm>
        <a:prstGeom prst="ellipse">
          <a:avLst/>
        </a:prstGeom>
        <a:solidFill>
          <a:schemeClr val="accent2">
            <a:alpha val="50000"/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9780B38-2168-4E87-8110-6F039BF88E69}">
      <dsp:nvSpPr>
        <dsp:cNvPr id="0" name=""/>
        <dsp:cNvSpPr/>
      </dsp:nvSpPr>
      <dsp:spPr>
        <a:xfrm>
          <a:off x="476970" y="2754077"/>
          <a:ext cx="3338790" cy="625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0320" rIns="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 err="1"/>
            <a:t>Microsoft.NET.Sdk.WindowsDesktop</a:t>
          </a:r>
          <a:endParaRPr lang="en-US" sz="1600" kern="1200" dirty="0"/>
        </a:p>
      </dsp:txBody>
      <dsp:txXfrm>
        <a:off x="476970" y="2754077"/>
        <a:ext cx="3338790" cy="6257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481914-DBAB-4A9E-B91E-0E45B2F80508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9D5840-7064-40C9-AF8E-B2A109D90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31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9D5840-7064-40C9-AF8E-B2A109D905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2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9D5840-7064-40C9-AF8E-B2A109D905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02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1EA6A-81CE-4DD8-AE24-5BE21C6D749E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3D09B-B745-4BDA-B160-5572E7C09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92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1EA6A-81CE-4DD8-AE24-5BE21C6D749E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3D09B-B745-4BDA-B160-5572E7C09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59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1EA6A-81CE-4DD8-AE24-5BE21C6D749E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3D09B-B745-4BDA-B160-5572E7C0980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0757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1EA6A-81CE-4DD8-AE24-5BE21C6D749E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3D09B-B745-4BDA-B160-5572E7C09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365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1EA6A-81CE-4DD8-AE24-5BE21C6D749E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3D09B-B745-4BDA-B160-5572E7C0980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57702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1EA6A-81CE-4DD8-AE24-5BE21C6D749E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3D09B-B745-4BDA-B160-5572E7C09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93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1EA6A-81CE-4DD8-AE24-5BE21C6D749E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3D09B-B745-4BDA-B160-5572E7C09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97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1EA6A-81CE-4DD8-AE24-5BE21C6D749E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3D09B-B745-4BDA-B160-5572E7C09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714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1EA6A-81CE-4DD8-AE24-5BE21C6D749E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3D09B-B745-4BDA-B160-5572E7C09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78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1EA6A-81CE-4DD8-AE24-5BE21C6D749E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3D09B-B745-4BDA-B160-5572E7C09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467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1EA6A-81CE-4DD8-AE24-5BE21C6D749E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3D09B-B745-4BDA-B160-5572E7C09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894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1EA6A-81CE-4DD8-AE24-5BE21C6D749E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3D09B-B745-4BDA-B160-5572E7C09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691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1EA6A-81CE-4DD8-AE24-5BE21C6D749E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3D09B-B745-4BDA-B160-5572E7C09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471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1EA6A-81CE-4DD8-AE24-5BE21C6D749E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3D09B-B745-4BDA-B160-5572E7C09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02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1EA6A-81CE-4DD8-AE24-5BE21C6D749E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3D09B-B745-4BDA-B160-5572E7C09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27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1EA6A-81CE-4DD8-AE24-5BE21C6D749E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3D09B-B745-4BDA-B160-5572E7C09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63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1EA6A-81CE-4DD8-AE24-5BE21C6D749E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E13D09B-B745-4BDA-B160-5572E7C0980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MSIPCMContentMarking" descr="{&quot;HashCode&quot;:1831732991,&quot;Placement&quot;:&quot;Footer&quot;}">
            <a:extLst>
              <a:ext uri="{FF2B5EF4-FFF2-40B4-BE49-F238E27FC236}">
                <a16:creationId xmlns:a16="http://schemas.microsoft.com/office/drawing/2014/main" id="{A91CFE03-429E-4009-AD66-E63F2F55395D}"/>
              </a:ext>
            </a:extLst>
          </p:cNvPr>
          <p:cNvSpPr txBox="1"/>
          <p:nvPr userDrawn="1"/>
        </p:nvSpPr>
        <p:spPr>
          <a:xfrm>
            <a:off x="5389152" y="6595656"/>
            <a:ext cx="1413695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</a:rPr>
              <a:t>Schlumberger-Private</a:t>
            </a:r>
          </a:p>
        </p:txBody>
      </p:sp>
    </p:spTree>
    <p:extLst>
      <p:ext uri="{BB962C8B-B14F-4D97-AF65-F5344CB8AC3E}">
        <p14:creationId xmlns:p14="http://schemas.microsoft.com/office/powerpoint/2010/main" val="150134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00B5D-3521-4833-AD80-E33CCFCF4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8513626" cy="1646302"/>
          </a:xfrm>
        </p:spPr>
        <p:txBody>
          <a:bodyPr/>
          <a:lstStyle/>
          <a:p>
            <a:r>
              <a:rPr lang="en-US" altLang="zh-CN" sz="4400" dirty="0"/>
              <a:t>Web API Introduction &amp; Practice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135093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9C7C6-440B-45EE-A17A-BABE43BF8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2" y="609600"/>
            <a:ext cx="9748713" cy="1320800"/>
          </a:xfrm>
        </p:spPr>
        <p:txBody>
          <a:bodyPr/>
          <a:lstStyle/>
          <a:p>
            <a:r>
              <a:rPr lang="en-US" dirty="0"/>
              <a:t>Demo for Query and Patch in Console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83951-C440-4D47-82BA-ADB923271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2" y="4012605"/>
            <a:ext cx="8596668" cy="1559684"/>
          </a:xfrm>
        </p:spPr>
        <p:txBody>
          <a:bodyPr/>
          <a:lstStyle/>
          <a:p>
            <a:r>
              <a:rPr lang="en-US" dirty="0"/>
              <a:t>How to Routing</a:t>
            </a:r>
          </a:p>
          <a:p>
            <a:r>
              <a:rPr lang="en-US" dirty="0"/>
              <a:t>How to get value from Path, </a:t>
            </a:r>
            <a:r>
              <a:rPr lang="en-US" dirty="0" err="1"/>
              <a:t>QueryString</a:t>
            </a:r>
            <a:r>
              <a:rPr lang="en-US" dirty="0"/>
              <a:t> and Body</a:t>
            </a:r>
          </a:p>
          <a:p>
            <a:r>
              <a:rPr lang="en-US" dirty="0"/>
              <a:t>How to Response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500C302-CC8C-4DC0-BA7A-10C316613E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430487"/>
              </p:ext>
            </p:extLst>
          </p:nvPr>
        </p:nvGraphicFramePr>
        <p:xfrm>
          <a:off x="677335" y="1519238"/>
          <a:ext cx="9456480" cy="19097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3856">
                  <a:extLst>
                    <a:ext uri="{9D8B030D-6E8A-4147-A177-3AD203B41FA5}">
                      <a16:colId xmlns:a16="http://schemas.microsoft.com/office/drawing/2014/main" val="904136552"/>
                    </a:ext>
                  </a:extLst>
                </a:gridCol>
                <a:gridCol w="856774">
                  <a:extLst>
                    <a:ext uri="{9D8B030D-6E8A-4147-A177-3AD203B41FA5}">
                      <a16:colId xmlns:a16="http://schemas.microsoft.com/office/drawing/2014/main" val="2683069111"/>
                    </a:ext>
                  </a:extLst>
                </a:gridCol>
                <a:gridCol w="2832180">
                  <a:extLst>
                    <a:ext uri="{9D8B030D-6E8A-4147-A177-3AD203B41FA5}">
                      <a16:colId xmlns:a16="http://schemas.microsoft.com/office/drawing/2014/main" val="3978369173"/>
                    </a:ext>
                  </a:extLst>
                </a:gridCol>
                <a:gridCol w="3134331">
                  <a:extLst>
                    <a:ext uri="{9D8B030D-6E8A-4147-A177-3AD203B41FA5}">
                      <a16:colId xmlns:a16="http://schemas.microsoft.com/office/drawing/2014/main" val="402658452"/>
                    </a:ext>
                  </a:extLst>
                </a:gridCol>
                <a:gridCol w="1239339">
                  <a:extLst>
                    <a:ext uri="{9D8B030D-6E8A-4147-A177-3AD203B41FA5}">
                      <a16:colId xmlns:a16="http://schemas.microsoft.com/office/drawing/2014/main" val="1649098372"/>
                    </a:ext>
                  </a:extLst>
                </a:gridCol>
              </a:tblGrid>
              <a:tr h="3997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Requirement</a:t>
                      </a:r>
                      <a:endParaRPr lang="en-US" sz="1000" b="1" i="0" u="none" strike="noStrike" dirty="0"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Http Method</a:t>
                      </a:r>
                      <a:endParaRPr lang="en-US" sz="1000" b="1" i="0" u="none" strike="noStrike" dirty="0"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Path</a:t>
                      </a:r>
                      <a:endParaRPr lang="en-US" sz="1000" b="1" i="0" u="none" strike="noStrike" dirty="0"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Request Body</a:t>
                      </a:r>
                      <a:endParaRPr lang="en-US" sz="1000" b="1" i="0" u="none" strike="noStrike" dirty="0"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Response Code</a:t>
                      </a:r>
                      <a:endParaRPr lang="en-US" sz="1000" b="1" i="0" u="none" strike="noStrike" dirty="0"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24" marR="8724" marT="8724" marB="0" anchor="ctr"/>
                </a:tc>
                <a:extLst>
                  <a:ext uri="{0D108BD9-81ED-4DB2-BD59-A6C34878D82A}">
                    <a16:rowId xmlns:a16="http://schemas.microsoft.com/office/drawing/2014/main" val="937822192"/>
                  </a:ext>
                </a:extLst>
              </a:tr>
              <a:tr h="3997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Query by </a:t>
                      </a:r>
                    </a:p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 and Done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api</a:t>
                      </a:r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sz="10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todoitem?description</a:t>
                      </a:r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={keyword}&amp;done=true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200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24" marR="8724" marT="8724" marB="0" anchor="ctr"/>
                </a:tc>
                <a:extLst>
                  <a:ext uri="{0D108BD9-81ED-4DB2-BD59-A6C34878D82A}">
                    <a16:rowId xmlns:a16="http://schemas.microsoft.com/office/drawing/2014/main" val="1325031429"/>
                  </a:ext>
                </a:extLst>
              </a:tr>
              <a:tr h="11103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Partial Update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PATCH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api/todoitem/{id}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{</a:t>
                      </a:r>
                      <a:b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"Description": "Update Description",</a:t>
                      </a:r>
                      <a:b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"Done": true,</a:t>
                      </a:r>
                      <a:b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"Favorite": true,</a:t>
                      </a:r>
                      <a:b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}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200, 404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24" marR="8724" marT="8724" marB="0" anchor="ctr"/>
                </a:tc>
                <a:extLst>
                  <a:ext uri="{0D108BD9-81ED-4DB2-BD59-A6C34878D82A}">
                    <a16:rowId xmlns:a16="http://schemas.microsoft.com/office/drawing/2014/main" val="3814893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8237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0E1FC-2C01-40AA-B825-F9A2CCB8C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298516"/>
            <a:ext cx="8596668" cy="908115"/>
          </a:xfrm>
        </p:spPr>
        <p:txBody>
          <a:bodyPr/>
          <a:lstStyle/>
          <a:p>
            <a:r>
              <a:rPr lang="en-US" dirty="0"/>
              <a:t>Demo of </a:t>
            </a:r>
            <a:r>
              <a:rPr lang="en-US" dirty="0" err="1"/>
              <a:t>ToDoItemController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2DCD4-CD14-4065-9A11-A85CB89EE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55421"/>
            <a:ext cx="9220813" cy="2771482"/>
          </a:xfrm>
        </p:spPr>
        <p:txBody>
          <a:bodyPr>
            <a:normAutofit/>
          </a:bodyPr>
          <a:lstStyle/>
          <a:p>
            <a:r>
              <a:rPr lang="en-US" dirty="0"/>
              <a:t>Routing Attribute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Route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HttpGet|HttpPut|HttpPatch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Get Parameter From Path, </a:t>
            </a:r>
            <a:r>
              <a:rPr lang="en-US" dirty="0" err="1"/>
              <a:t>QueryString</a:t>
            </a:r>
            <a:r>
              <a:rPr lang="en-US" dirty="0"/>
              <a:t> and Body</a:t>
            </a:r>
          </a:p>
          <a:p>
            <a:r>
              <a:rPr lang="en-US" dirty="0"/>
              <a:t>How to Response (OK, </a:t>
            </a:r>
            <a:r>
              <a:rPr lang="en-US" dirty="0" err="1"/>
              <a:t>NotFound</a:t>
            </a:r>
            <a:r>
              <a:rPr lang="en-US" dirty="0"/>
              <a:t>, </a:t>
            </a:r>
            <a:r>
              <a:rPr lang="en-US" dirty="0" err="1"/>
              <a:t>NoContent</a:t>
            </a:r>
            <a:r>
              <a:rPr lang="en-US" dirty="0"/>
              <a:t>)</a:t>
            </a:r>
          </a:p>
          <a:p>
            <a:r>
              <a:rPr lang="en-US" dirty="0"/>
              <a:t>[Required] attribute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885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F62F0-8DBF-4AEE-8B67-0F37C141A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14" y="260809"/>
            <a:ext cx="8596668" cy="785567"/>
          </a:xfrm>
        </p:spPr>
        <p:txBody>
          <a:bodyPr/>
          <a:lstStyle/>
          <a:p>
            <a:r>
              <a:rPr lang="en-US" dirty="0"/>
              <a:t>Model for Validation (Attribute)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C396DA-6E1F-456A-9DFD-010FC88E5244}"/>
              </a:ext>
            </a:extLst>
          </p:cNvPr>
          <p:cNvSpPr/>
          <p:nvPr/>
        </p:nvSpPr>
        <p:spPr>
          <a:xfrm>
            <a:off x="1084082" y="1046376"/>
            <a:ext cx="525073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User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	   [Required]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//110105198507050042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RegularExpression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@"\d{18}"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JsonProperty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"Identity Number"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EmailAddress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Email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GitHubUri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StringLength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(256,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MinimumLength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16)]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Address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[Range(100, 300)]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Hight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MinLength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(1),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MaxLength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(2)]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TelPhone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22568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A7147-31C5-41A5-81C0-AE8120B4B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45823"/>
          </a:xfrm>
        </p:spPr>
        <p:txBody>
          <a:bodyPr/>
          <a:lstStyle/>
          <a:p>
            <a:r>
              <a:rPr lang="en-US" dirty="0"/>
              <a:t>Model for Validation (</a:t>
            </a:r>
            <a:r>
              <a:rPr lang="en-US" dirty="0" err="1"/>
              <a:t>IValidatableObject</a:t>
            </a:r>
            <a:r>
              <a:rPr lang="en-US" dirty="0"/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67C63-CC0C-491D-A0FB-8B53B29DEF80}"/>
              </a:ext>
            </a:extLst>
          </p:cNvPr>
          <p:cNvSpPr/>
          <p:nvPr/>
        </p:nvSpPr>
        <p:spPr>
          <a:xfrm>
            <a:off x="479371" y="1634588"/>
            <a:ext cx="10031515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User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IValidatableObject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//110105198507050042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RegularExpression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@"\d{18}"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JsonProperty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"Identity Number"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StringLength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(256,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MinimumLength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16)]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Address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ValidationResult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Validate(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ValidationContext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validationContext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Id.StartsWith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"110"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&amp;&amp; !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Address.Contains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BeiJing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yield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ValidationResult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"Invalid Address"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21951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FF1BF-8F11-4FC6-90F2-82DFA717E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F8859CF-3685-4092-BF11-36D6FD842E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848176"/>
              </p:ext>
            </p:extLst>
          </p:nvPr>
        </p:nvGraphicFramePr>
        <p:xfrm>
          <a:off x="555314" y="1734483"/>
          <a:ext cx="10437949" cy="28457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38521">
                  <a:extLst>
                    <a:ext uri="{9D8B030D-6E8A-4147-A177-3AD203B41FA5}">
                      <a16:colId xmlns:a16="http://schemas.microsoft.com/office/drawing/2014/main" val="3665290838"/>
                    </a:ext>
                  </a:extLst>
                </a:gridCol>
                <a:gridCol w="945697">
                  <a:extLst>
                    <a:ext uri="{9D8B030D-6E8A-4147-A177-3AD203B41FA5}">
                      <a16:colId xmlns:a16="http://schemas.microsoft.com/office/drawing/2014/main" val="2724561885"/>
                    </a:ext>
                  </a:extLst>
                </a:gridCol>
                <a:gridCol w="3126126">
                  <a:extLst>
                    <a:ext uri="{9D8B030D-6E8A-4147-A177-3AD203B41FA5}">
                      <a16:colId xmlns:a16="http://schemas.microsoft.com/office/drawing/2014/main" val="2929010469"/>
                    </a:ext>
                  </a:extLst>
                </a:gridCol>
                <a:gridCol w="3459637">
                  <a:extLst>
                    <a:ext uri="{9D8B030D-6E8A-4147-A177-3AD203B41FA5}">
                      <a16:colId xmlns:a16="http://schemas.microsoft.com/office/drawing/2014/main" val="752376332"/>
                    </a:ext>
                  </a:extLst>
                </a:gridCol>
                <a:gridCol w="1367968">
                  <a:extLst>
                    <a:ext uri="{9D8B030D-6E8A-4147-A177-3AD203B41FA5}">
                      <a16:colId xmlns:a16="http://schemas.microsoft.com/office/drawing/2014/main" val="717723159"/>
                    </a:ext>
                  </a:extLst>
                </a:gridCol>
              </a:tblGrid>
              <a:tr h="4415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Requirement</a:t>
                      </a:r>
                      <a:endParaRPr lang="en-US" sz="1000" b="1" i="0" u="none" strike="noStrike" dirty="0"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Http Method</a:t>
                      </a:r>
                      <a:endParaRPr lang="en-US" sz="1000" b="1" i="0" u="none" strike="noStrike" dirty="0"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Path</a:t>
                      </a:r>
                      <a:endParaRPr lang="en-US" sz="1000" b="1" i="0" u="none" strike="noStrike" dirty="0"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Request Body</a:t>
                      </a:r>
                      <a:endParaRPr lang="en-US" sz="1000" b="1" i="0" u="none" strike="noStrike" dirty="0"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Response Code</a:t>
                      </a:r>
                      <a:endParaRPr lang="en-US" sz="1000" b="1" i="0" u="none" strike="noStrike" dirty="0"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24" marR="8724" marT="8724" marB="0" anchor="ctr"/>
                </a:tc>
                <a:extLst>
                  <a:ext uri="{0D108BD9-81ED-4DB2-BD59-A6C34878D82A}">
                    <a16:rowId xmlns:a16="http://schemas.microsoft.com/office/drawing/2014/main" val="656765772"/>
                  </a:ext>
                </a:extLst>
              </a:tr>
              <a:tr h="4415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DELETE by Id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DELETE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api</a:t>
                      </a:r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sz="10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todoitem</a:t>
                      </a:r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/{id}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204, 404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24" marR="8724" marT="8724" marB="0" anchor="ctr"/>
                </a:tc>
                <a:extLst>
                  <a:ext uri="{0D108BD9-81ED-4DB2-BD59-A6C34878D82A}">
                    <a16:rowId xmlns:a16="http://schemas.microsoft.com/office/drawing/2014/main" val="2077286722"/>
                  </a:ext>
                </a:extLst>
              </a:tr>
              <a:tr h="19625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 or Update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api</a:t>
                      </a:r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sz="10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todoitem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{</a:t>
                      </a:r>
                      <a:b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"Id": "2",</a:t>
                      </a:r>
                      <a:b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"Description": "test item 0",</a:t>
                      </a:r>
                      <a:b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"</a:t>
                      </a:r>
                      <a:r>
                        <a:rPr lang="en-US" sz="10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CreatedTime</a:t>
                      </a:r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": "2020-10-09T08:54:06.0272971Z",</a:t>
                      </a:r>
                      <a:b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"Done": false,</a:t>
                      </a:r>
                      <a:b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"Favorite": false,</a:t>
                      </a:r>
                      <a:b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"Children": null</a:t>
                      </a:r>
                      <a:b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}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200, 400 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24" marR="8724" marT="8724" marB="0" anchor="ctr"/>
                </a:tc>
                <a:extLst>
                  <a:ext uri="{0D108BD9-81ED-4DB2-BD59-A6C34878D82A}">
                    <a16:rowId xmlns:a16="http://schemas.microsoft.com/office/drawing/2014/main" val="4155231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0763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280E9-EA1F-4542-9868-90E9F32EF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05000"/>
            <a:ext cx="8596668" cy="823274"/>
          </a:xfrm>
        </p:spPr>
        <p:txBody>
          <a:bodyPr/>
          <a:lstStyle/>
          <a:p>
            <a:r>
              <a:rPr lang="en-US" altLang="zh-CN" dirty="0"/>
              <a:t>Dependency Injection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9AB1E-4D57-4F77-B8FB-74D987295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3130"/>
            <a:ext cx="10088076" cy="44482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Dependency Injection (DI) is a design pattern. </a:t>
            </a:r>
          </a:p>
          <a:p>
            <a:pPr marL="0" indent="0">
              <a:buNone/>
            </a:pPr>
            <a:r>
              <a:rPr lang="en-US" dirty="0"/>
              <a:t>It allows the creation of dependent objects outside of a class and provides those objects to a class through different ways.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zh-CN" altLang="en-US" dirty="0"/>
              <a:t>依赖注入 （</a:t>
            </a:r>
            <a:r>
              <a:rPr lang="en-US" altLang="zh-CN" dirty="0"/>
              <a:t>DI</a:t>
            </a:r>
            <a:r>
              <a:rPr lang="zh-CN" altLang="en-US" dirty="0"/>
              <a:t>） 是一种设计模式。</a:t>
            </a:r>
          </a:p>
          <a:p>
            <a:pPr marL="0" indent="0">
              <a:buNone/>
            </a:pPr>
            <a:r>
              <a:rPr lang="zh-CN" altLang="en-US" dirty="0"/>
              <a:t>它允许在类之外创建从属对象，并通过不同的方式向类提供这些对象。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Implementing dependency injection provides following advantages: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Reusability of code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Ease of refactoring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Ease of testing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66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54BFE-9355-4026-9A3D-9BD43CAC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7860"/>
          </a:xfrm>
        </p:spPr>
        <p:txBody>
          <a:bodyPr>
            <a:normAutofit fontScale="90000"/>
          </a:bodyPr>
          <a:lstStyle/>
          <a:p>
            <a:r>
              <a:rPr lang="en-US" dirty="0"/>
              <a:t>Three Type of Class In </a:t>
            </a:r>
            <a:r>
              <a:rPr lang="en-US" altLang="zh-CN" dirty="0"/>
              <a:t>Dependency Injection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60633-3061-4E01-94D0-5B84067B2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4980"/>
            <a:ext cx="10993050" cy="1550529"/>
          </a:xfrm>
        </p:spPr>
        <p:txBody>
          <a:bodyPr/>
          <a:lstStyle/>
          <a:p>
            <a:r>
              <a:rPr lang="en-US" b="1" dirty="0"/>
              <a:t>Client Class:</a:t>
            </a:r>
            <a:r>
              <a:rPr lang="en-US" dirty="0"/>
              <a:t> The client class (dependent class) is a class which depends on the service class</a:t>
            </a:r>
          </a:p>
          <a:p>
            <a:r>
              <a:rPr lang="en-US" b="1" dirty="0"/>
              <a:t>Service Class:</a:t>
            </a:r>
            <a:r>
              <a:rPr lang="en-US" dirty="0"/>
              <a:t> The service class (dependency) is a class that provides service to the client class.</a:t>
            </a:r>
          </a:p>
          <a:p>
            <a:r>
              <a:rPr lang="en-US" b="1" dirty="0"/>
              <a:t>Injector Class:</a:t>
            </a:r>
            <a:r>
              <a:rPr lang="en-US" dirty="0"/>
              <a:t> The injector class injects the service class object into the client class.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C9430F-364B-46C9-B2B9-962326F62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643" y="3145509"/>
            <a:ext cx="4911752" cy="277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559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53819-D4F4-4AD6-A99E-5F1B807BA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of Teacher and Student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8ABB8F1-B07A-43E9-B868-1C8BAAA48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9691"/>
            <a:ext cx="8596668" cy="4391671"/>
          </a:xfrm>
        </p:spPr>
        <p:txBody>
          <a:bodyPr/>
          <a:lstStyle/>
          <a:p>
            <a:pPr lvl="1"/>
            <a:r>
              <a:rPr lang="en-US" dirty="0"/>
              <a:t>Introduce dependency</a:t>
            </a:r>
          </a:p>
          <a:p>
            <a:pPr lvl="1"/>
            <a:r>
              <a:rPr lang="en-US" dirty="0"/>
              <a:t>Introduce dependency Injection</a:t>
            </a:r>
          </a:p>
          <a:p>
            <a:pPr lvl="1"/>
            <a:r>
              <a:rPr lang="en-US" dirty="0"/>
              <a:t>Understand client class, service class and injector</a:t>
            </a:r>
          </a:p>
        </p:txBody>
      </p:sp>
    </p:spTree>
    <p:extLst>
      <p:ext uri="{BB962C8B-B14F-4D97-AF65-F5344CB8AC3E}">
        <p14:creationId xmlns:p14="http://schemas.microsoft.com/office/powerpoint/2010/main" val="3177709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EDD87-6E05-4D5A-8775-AF7EF99F3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11810"/>
          </a:xfrm>
        </p:spPr>
        <p:txBody>
          <a:bodyPr/>
          <a:lstStyle/>
          <a:p>
            <a:r>
              <a:rPr lang="en-US" altLang="zh-CN" dirty="0"/>
              <a:t>Dependency Injection</a:t>
            </a:r>
            <a:r>
              <a:rPr lang="en-US" dirty="0"/>
              <a:t> Time To Live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ECDAA-98F6-483D-8BB4-6A7EF30DE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748" y="1802371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AddTransient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GetService</a:t>
            </a:r>
            <a:r>
              <a:rPr lang="en-US" dirty="0"/>
              <a:t> always return a new created object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/>
              <a:t>AddSingleton</a:t>
            </a:r>
            <a:endParaRPr lang="en-US" b="1" dirty="0"/>
          </a:p>
          <a:p>
            <a:pPr marL="457200" lvl="1" indent="0">
              <a:buNone/>
            </a:pPr>
            <a:r>
              <a:rPr lang="en-US" dirty="0" err="1"/>
              <a:t>GetService</a:t>
            </a:r>
            <a:r>
              <a:rPr lang="en-US" dirty="0"/>
              <a:t> always return one object (</a:t>
            </a:r>
            <a:r>
              <a:rPr lang="en-US" dirty="0" err="1"/>
              <a:t>Signleton</a:t>
            </a:r>
            <a:r>
              <a:rPr lang="en-US" dirty="0"/>
              <a:t>) 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 err="1"/>
              <a:t>AddScoped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GetService</a:t>
            </a:r>
            <a:r>
              <a:rPr lang="en-US" dirty="0"/>
              <a:t> always return same object within a request scope, but different across different requests.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082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60DB6-2368-4409-A828-DAEE04846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6140"/>
          </a:xfrm>
        </p:spPr>
        <p:txBody>
          <a:bodyPr/>
          <a:lstStyle/>
          <a:p>
            <a:r>
              <a:rPr lang="en-US" dirty="0"/>
              <a:t>Practice DI for </a:t>
            </a:r>
            <a:r>
              <a:rPr lang="en-US" dirty="0" err="1"/>
              <a:t>MemoryRepository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A8038-A89E-4ED2-B9EE-7288FAC34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9691"/>
            <a:ext cx="8596668" cy="4391671"/>
          </a:xfrm>
        </p:spPr>
        <p:txBody>
          <a:bodyPr/>
          <a:lstStyle/>
          <a:p>
            <a:r>
              <a:rPr lang="en-US" dirty="0"/>
              <a:t>Add interface for </a:t>
            </a:r>
            <a:r>
              <a:rPr lang="en-US" dirty="0" err="1"/>
              <a:t>MemoryRepository</a:t>
            </a:r>
            <a:endParaRPr lang="en-US" dirty="0"/>
          </a:p>
          <a:p>
            <a:r>
              <a:rPr lang="en-US" dirty="0"/>
              <a:t>Add </a:t>
            </a:r>
            <a:r>
              <a:rPr lang="en-US"/>
              <a:t>interface and service map </a:t>
            </a:r>
            <a:r>
              <a:rPr lang="en-US" dirty="0"/>
              <a:t>at </a:t>
            </a:r>
            <a:r>
              <a:rPr lang="en-US" dirty="0" err="1"/>
              <a:t>Startup.ConfigureServices</a:t>
            </a:r>
            <a:endParaRPr lang="en-US" dirty="0"/>
          </a:p>
          <a:p>
            <a:r>
              <a:rPr lang="en-US" dirty="0"/>
              <a:t>Which TTL should be use?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016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DFEEA-155D-491C-B9F6-2B4CC717E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0981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F2FB9-C7A4-44D9-A0A4-ABCB069C3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4849"/>
            <a:ext cx="8596668" cy="4476513"/>
          </a:xfrm>
        </p:spPr>
        <p:txBody>
          <a:bodyPr>
            <a:normAutofit/>
          </a:bodyPr>
          <a:lstStyle/>
          <a:p>
            <a:r>
              <a:rPr lang="en-US" sz="2000" dirty="0"/>
              <a:t>Basic Http Concept (</a:t>
            </a:r>
            <a:r>
              <a:rPr lang="en-US" sz="2000" dirty="0" err="1"/>
              <a:t>StatusCode</a:t>
            </a:r>
            <a:r>
              <a:rPr lang="en-US" sz="2000" dirty="0"/>
              <a:t>)</a:t>
            </a:r>
          </a:p>
          <a:p>
            <a:r>
              <a:rPr lang="en-US" sz="2000" dirty="0" err="1"/>
              <a:t>ToDoItem</a:t>
            </a:r>
            <a:r>
              <a:rPr lang="en-US" sz="2000" dirty="0"/>
              <a:t> Project Requirement</a:t>
            </a:r>
          </a:p>
          <a:p>
            <a:r>
              <a:rPr lang="en-US" sz="2000" dirty="0"/>
              <a:t>Demo of Console to </a:t>
            </a:r>
            <a:r>
              <a:rPr lang="en-US" sz="2000" dirty="0" err="1"/>
              <a:t>WebApi</a:t>
            </a:r>
            <a:endParaRPr lang="en-US" sz="2000" dirty="0"/>
          </a:p>
          <a:p>
            <a:r>
              <a:rPr lang="en-US" sz="2000" dirty="0"/>
              <a:t>Implement 2 interfaces in Console and </a:t>
            </a:r>
            <a:r>
              <a:rPr lang="en-US" sz="2000" dirty="0" err="1"/>
              <a:t>WebApi</a:t>
            </a:r>
            <a:r>
              <a:rPr lang="en-US" sz="2000" dirty="0"/>
              <a:t> project</a:t>
            </a:r>
          </a:p>
          <a:p>
            <a:r>
              <a:rPr lang="en-US" sz="2000" dirty="0"/>
              <a:t>Implement All Interface for </a:t>
            </a:r>
            <a:r>
              <a:rPr lang="en-US" sz="2000" dirty="0" err="1"/>
              <a:t>ToDoItemController</a:t>
            </a:r>
            <a:endParaRPr lang="en-US" sz="2000" dirty="0"/>
          </a:p>
          <a:p>
            <a:r>
              <a:rPr lang="en-US" sz="2000" dirty="0"/>
              <a:t>Model Validation</a:t>
            </a:r>
          </a:p>
          <a:p>
            <a:r>
              <a:rPr lang="en-US" sz="2000" dirty="0"/>
              <a:t>Dependency Injection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26619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8CEFC-0A47-4E73-BF82-13CBC394F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of </a:t>
            </a:r>
            <a:r>
              <a:rPr lang="en-US" dirty="0" err="1"/>
              <a:t>OperationRecord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1A77B-F74F-40C4-AE64-15E2AA07D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9947"/>
            <a:ext cx="8596668" cy="1046375"/>
          </a:xfrm>
        </p:spPr>
        <p:txBody>
          <a:bodyPr/>
          <a:lstStyle/>
          <a:p>
            <a:r>
              <a:rPr lang="en-US" dirty="0"/>
              <a:t>Understand the </a:t>
            </a:r>
            <a:r>
              <a:rPr lang="en-US" dirty="0" err="1"/>
              <a:t>AddScoped</a:t>
            </a:r>
            <a:endParaRPr lang="en-US" dirty="0"/>
          </a:p>
          <a:p>
            <a:r>
              <a:rPr lang="en-US" dirty="0"/>
              <a:t>Understand [</a:t>
            </a:r>
            <a:r>
              <a:rPr lang="en-US" dirty="0" err="1"/>
              <a:t>FromService</a:t>
            </a:r>
            <a:r>
              <a:rPr lang="en-US" dirty="0"/>
              <a:t>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D4F385-2E29-4351-A91D-028331E6F3DC}"/>
              </a:ext>
            </a:extLst>
          </p:cNvPr>
          <p:cNvSpPr/>
          <p:nvPr/>
        </p:nvSpPr>
        <p:spPr>
          <a:xfrm>
            <a:off x="757286" y="3263015"/>
            <a:ext cx="92539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record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OperationRecord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ClientIp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HttpContext.Connection.RemoteIpAddress.ToString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UriPath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Request.Path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387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9350E-847E-49A0-BAF1-E20150024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53" y="486461"/>
            <a:ext cx="8596668" cy="653592"/>
          </a:xfrm>
        </p:spPr>
        <p:txBody>
          <a:bodyPr/>
          <a:lstStyle/>
          <a:p>
            <a:r>
              <a:rPr lang="en-US" dirty="0"/>
              <a:t>HTTP Basic Concept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9764DD-8FE6-4A7F-B994-8800D8F95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771" y="1307037"/>
            <a:ext cx="11210458" cy="46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34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B2E12-15C9-4C04-8188-FEC67F4C0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02580A-4AE6-4B46-B17A-B193B82DF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20" y="1809750"/>
            <a:ext cx="10951001" cy="1485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1C662E-CE25-4777-913E-1CFF2B68EC52}"/>
              </a:ext>
            </a:extLst>
          </p:cNvPr>
          <p:cNvSpPr txBox="1"/>
          <p:nvPr/>
        </p:nvSpPr>
        <p:spPr>
          <a:xfrm>
            <a:off x="1295400" y="3843635"/>
            <a:ext cx="68675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Path:   Routing request (</a:t>
            </a:r>
            <a:r>
              <a:rPr lang="en-US" dirty="0" err="1"/>
              <a:t>api</a:t>
            </a:r>
            <a:r>
              <a:rPr lang="en-US" dirty="0"/>
              <a:t>/{noun})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Query: query condition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Port:    5000 for http, 5001 for https</a:t>
            </a:r>
          </a:p>
        </p:txBody>
      </p:sp>
    </p:spTree>
    <p:extLst>
      <p:ext uri="{BB962C8B-B14F-4D97-AF65-F5344CB8AC3E}">
        <p14:creationId xmlns:p14="http://schemas.microsoft.com/office/powerpoint/2010/main" val="4128004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9EFF3-F11A-4719-AD32-2810A28C7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685" y="185061"/>
            <a:ext cx="8596668" cy="569620"/>
          </a:xfrm>
        </p:spPr>
        <p:txBody>
          <a:bodyPr>
            <a:normAutofit fontScale="90000"/>
          </a:bodyPr>
          <a:lstStyle/>
          <a:p>
            <a:r>
              <a:rPr lang="en-US" dirty="0"/>
              <a:t>Requirement</a:t>
            </a:r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82737C62-BD0E-404D-8A1D-6DA03EA85C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46" y="754681"/>
            <a:ext cx="9260977" cy="5918258"/>
          </a:xfrm>
        </p:spPr>
      </p:pic>
    </p:spTree>
    <p:extLst>
      <p:ext uri="{BB962C8B-B14F-4D97-AF65-F5344CB8AC3E}">
        <p14:creationId xmlns:p14="http://schemas.microsoft.com/office/powerpoint/2010/main" val="3741952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40EE7-52DB-438E-8DC8-3214B9DD9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3274"/>
          </a:xfrm>
        </p:spPr>
        <p:txBody>
          <a:bodyPr/>
          <a:lstStyle/>
          <a:p>
            <a:r>
              <a:rPr lang="en-US" dirty="0" err="1"/>
              <a:t>WebAPI</a:t>
            </a:r>
            <a:r>
              <a:rPr lang="en-US" dirty="0"/>
              <a:t> Interface for </a:t>
            </a:r>
            <a:r>
              <a:rPr lang="en-US" dirty="0" err="1"/>
              <a:t>ToDoItem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694023-15F9-4525-B78A-54FA5E6764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740806"/>
              </p:ext>
            </p:extLst>
          </p:nvPr>
        </p:nvGraphicFramePr>
        <p:xfrm>
          <a:off x="677334" y="1519238"/>
          <a:ext cx="10210625" cy="42876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05014">
                  <a:extLst>
                    <a:ext uri="{9D8B030D-6E8A-4147-A177-3AD203B41FA5}">
                      <a16:colId xmlns:a16="http://schemas.microsoft.com/office/drawing/2014/main" val="904136552"/>
                    </a:ext>
                  </a:extLst>
                </a:gridCol>
                <a:gridCol w="925101">
                  <a:extLst>
                    <a:ext uri="{9D8B030D-6E8A-4147-A177-3AD203B41FA5}">
                      <a16:colId xmlns:a16="http://schemas.microsoft.com/office/drawing/2014/main" val="2683069111"/>
                    </a:ext>
                  </a:extLst>
                </a:gridCol>
                <a:gridCol w="3058043">
                  <a:extLst>
                    <a:ext uri="{9D8B030D-6E8A-4147-A177-3AD203B41FA5}">
                      <a16:colId xmlns:a16="http://schemas.microsoft.com/office/drawing/2014/main" val="3978369173"/>
                    </a:ext>
                  </a:extLst>
                </a:gridCol>
                <a:gridCol w="3384291">
                  <a:extLst>
                    <a:ext uri="{9D8B030D-6E8A-4147-A177-3AD203B41FA5}">
                      <a16:colId xmlns:a16="http://schemas.microsoft.com/office/drawing/2014/main" val="402658452"/>
                    </a:ext>
                  </a:extLst>
                </a:gridCol>
                <a:gridCol w="1338176">
                  <a:extLst>
                    <a:ext uri="{9D8B030D-6E8A-4147-A177-3AD203B41FA5}">
                      <a16:colId xmlns:a16="http://schemas.microsoft.com/office/drawing/2014/main" val="1649098372"/>
                    </a:ext>
                  </a:extLst>
                </a:gridCol>
              </a:tblGrid>
              <a:tr h="4194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Requirement</a:t>
                      </a:r>
                      <a:endParaRPr lang="en-US" sz="1000" b="1" i="0" u="none" strike="noStrike" dirty="0"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Http Method</a:t>
                      </a:r>
                      <a:endParaRPr lang="en-US" sz="1000" b="1" i="0" u="none" strike="noStrike" dirty="0"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Path</a:t>
                      </a:r>
                      <a:endParaRPr lang="en-US" sz="1000" b="1" i="0" u="none" strike="noStrike" dirty="0"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Request Body</a:t>
                      </a:r>
                      <a:endParaRPr lang="en-US" sz="1000" b="1" i="0" u="none" strike="noStrike" dirty="0"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Response Code</a:t>
                      </a:r>
                      <a:endParaRPr lang="en-US" sz="1000" b="1" i="0" u="none" strike="noStrike" dirty="0"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24" marR="8724" marT="8724" marB="0" anchor="ctr"/>
                </a:tc>
                <a:extLst>
                  <a:ext uri="{0D108BD9-81ED-4DB2-BD59-A6C34878D82A}">
                    <a16:rowId xmlns:a16="http://schemas.microsoft.com/office/drawing/2014/main" val="937822192"/>
                  </a:ext>
                </a:extLst>
              </a:tr>
              <a:tr h="4194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Query by </a:t>
                      </a:r>
                    </a:p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 and Done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api</a:t>
                      </a:r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sz="10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todoitem?description</a:t>
                      </a:r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={keyword}&amp;done=true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24" marR="8724" marT="8724" marB="0" anchor="ctr"/>
                </a:tc>
                <a:extLst>
                  <a:ext uri="{0D108BD9-81ED-4DB2-BD59-A6C34878D82A}">
                    <a16:rowId xmlns:a16="http://schemas.microsoft.com/office/drawing/2014/main" val="1325031429"/>
                  </a:ext>
                </a:extLst>
              </a:tr>
              <a:tr h="4194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DELETE by Id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DELETE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api</a:t>
                      </a:r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sz="10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todoitem</a:t>
                      </a:r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/{id}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24" marR="8724" marT="8724" marB="0" anchor="ctr"/>
                </a:tc>
                <a:extLst>
                  <a:ext uri="{0D108BD9-81ED-4DB2-BD59-A6C34878D82A}">
                    <a16:rowId xmlns:a16="http://schemas.microsoft.com/office/drawing/2014/main" val="3061164143"/>
                  </a:ext>
                </a:extLst>
              </a:tr>
              <a:tr h="18642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 or Update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api</a:t>
                      </a:r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sz="10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todoitem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{</a:t>
                      </a:r>
                      <a:b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"Id": "2",</a:t>
                      </a:r>
                      <a:b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"Description": "test item 0",</a:t>
                      </a:r>
                      <a:b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"</a:t>
                      </a:r>
                      <a:r>
                        <a:rPr lang="en-US" sz="10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CreatedTime</a:t>
                      </a:r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": "2020-10-09T08:54:06.0272971Z",</a:t>
                      </a:r>
                      <a:b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"Done": false,</a:t>
                      </a:r>
                      <a:b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"Favorite": false,</a:t>
                      </a:r>
                      <a:b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"Children": null</a:t>
                      </a:r>
                      <a:b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}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24" marR="8724" marT="8724" marB="0" anchor="ctr"/>
                </a:tc>
                <a:extLst>
                  <a:ext uri="{0D108BD9-81ED-4DB2-BD59-A6C34878D82A}">
                    <a16:rowId xmlns:a16="http://schemas.microsoft.com/office/drawing/2014/main" val="2191299478"/>
                  </a:ext>
                </a:extLst>
              </a:tr>
              <a:tr h="11651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Partial Update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PATCH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api/todoitem/{id}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{</a:t>
                      </a:r>
                      <a:b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"Description": "Update Description",</a:t>
                      </a:r>
                      <a:b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"Done": true,</a:t>
                      </a:r>
                      <a:b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"Favorite": true,</a:t>
                      </a:r>
                      <a:b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}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24" marR="8724" marT="8724" marB="0" anchor="ctr"/>
                </a:tc>
                <a:extLst>
                  <a:ext uri="{0D108BD9-81ED-4DB2-BD59-A6C34878D82A}">
                    <a16:rowId xmlns:a16="http://schemas.microsoft.com/office/drawing/2014/main" val="3814893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4352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ABF7B-390D-4E31-954C-8C4DA0F5E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0153"/>
          </a:xfrm>
        </p:spPr>
        <p:txBody>
          <a:bodyPr/>
          <a:lstStyle/>
          <a:p>
            <a:r>
              <a:rPr lang="en-US" dirty="0"/>
              <a:t>Demo Console =&gt; </a:t>
            </a:r>
            <a:r>
              <a:rPr lang="en-US" dirty="0" err="1"/>
              <a:t>WebAPI</a:t>
            </a: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5BA0E84-7C4A-43F1-9EFA-416D37E172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7037610"/>
              </p:ext>
            </p:extLst>
          </p:nvPr>
        </p:nvGraphicFramePr>
        <p:xfrm>
          <a:off x="1023332" y="1555423"/>
          <a:ext cx="7234548" cy="41383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42343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E42CC-880E-48B2-9120-7185A942F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9006"/>
          </a:xfrm>
        </p:spPr>
        <p:txBody>
          <a:bodyPr/>
          <a:lstStyle/>
          <a:p>
            <a:r>
              <a:rPr lang="en-US" dirty="0"/>
              <a:t>SDK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A8BBC0E-61F5-4BEA-87B8-196E26AF81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8164770"/>
              </p:ext>
            </p:extLst>
          </p:nvPr>
        </p:nvGraphicFramePr>
        <p:xfrm>
          <a:off x="6523348" y="1338606"/>
          <a:ext cx="3815760" cy="36308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8552DDD-4C08-4B0E-BF63-B701986C9EE0}"/>
              </a:ext>
            </a:extLst>
          </p:cNvPr>
          <p:cNvSpPr/>
          <p:nvPr/>
        </p:nvSpPr>
        <p:spPr>
          <a:xfrm>
            <a:off x="837590" y="2075031"/>
            <a:ext cx="552550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Sdk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Microsoft.NET.Sdk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Exe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netcoreapp3.1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79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1C636-8F63-41CA-9EB2-5C7DDDB74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68197"/>
            <a:ext cx="8596668" cy="766713"/>
          </a:xfrm>
        </p:spPr>
        <p:txBody>
          <a:bodyPr/>
          <a:lstStyle/>
          <a:p>
            <a:r>
              <a:rPr lang="en-US" dirty="0"/>
              <a:t>Main()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EA6E89-C03C-499C-B06E-3CA6EF0F4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649443"/>
            <a:ext cx="8914058" cy="369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84720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2506</TotalTime>
  <Words>676</Words>
  <Application>Microsoft Office PowerPoint</Application>
  <PresentationFormat>Widescreen</PresentationFormat>
  <Paragraphs>195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Consolas</vt:lpstr>
      <vt:lpstr>Trebuchet MS</vt:lpstr>
      <vt:lpstr>Wingdings</vt:lpstr>
      <vt:lpstr>Wingdings 3</vt:lpstr>
      <vt:lpstr>Facet</vt:lpstr>
      <vt:lpstr>Web API Introduction &amp; Practice </vt:lpstr>
      <vt:lpstr>Agenda</vt:lpstr>
      <vt:lpstr>HTTP Basic Concept</vt:lpstr>
      <vt:lpstr>URI</vt:lpstr>
      <vt:lpstr>Requirement</vt:lpstr>
      <vt:lpstr>WebAPI Interface for ToDoItem</vt:lpstr>
      <vt:lpstr>Demo Console =&gt; WebAPI</vt:lpstr>
      <vt:lpstr>SDK</vt:lpstr>
      <vt:lpstr>Main()</vt:lpstr>
      <vt:lpstr>Demo for Query and Patch in Console App</vt:lpstr>
      <vt:lpstr>Demo of ToDoItemController</vt:lpstr>
      <vt:lpstr>Model for Validation (Attribute)</vt:lpstr>
      <vt:lpstr>Model for Validation (IValidatableObject)</vt:lpstr>
      <vt:lpstr>Practice </vt:lpstr>
      <vt:lpstr>Dependency Injection</vt:lpstr>
      <vt:lpstr>Three Type of Class In Dependency Injection</vt:lpstr>
      <vt:lpstr>Demo of Teacher and Student</vt:lpstr>
      <vt:lpstr>Dependency Injection Time To Live</vt:lpstr>
      <vt:lpstr>Practice DI for MemoryRepository</vt:lpstr>
      <vt:lpstr>Demo of OperationRecord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 Lei Song</dc:creator>
  <cp:lastModifiedBy>Xiao Lei Song</cp:lastModifiedBy>
  <cp:revision>104</cp:revision>
  <dcterms:created xsi:type="dcterms:W3CDTF">2020-10-10T23:44:37Z</dcterms:created>
  <dcterms:modified xsi:type="dcterms:W3CDTF">2020-10-19T03:11:36Z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85f1f62-8d2b-4457-869c-0a13c6549635_Enabled">
    <vt:lpwstr>True</vt:lpwstr>
  </property>
  <property fmtid="{D5CDD505-2E9C-101B-9397-08002B2CF9AE}" pid="3" name="MSIP_Label_585f1f62-8d2b-4457-869c-0a13c6549635_SiteId">
    <vt:lpwstr>41ff26dc-250f-4b13-8981-739be8610c21</vt:lpwstr>
  </property>
  <property fmtid="{D5CDD505-2E9C-101B-9397-08002B2CF9AE}" pid="4" name="MSIP_Label_585f1f62-8d2b-4457-869c-0a13c6549635_Owner">
    <vt:lpwstr>XSong5@slb.com</vt:lpwstr>
  </property>
  <property fmtid="{D5CDD505-2E9C-101B-9397-08002B2CF9AE}" pid="5" name="MSIP_Label_585f1f62-8d2b-4457-869c-0a13c6549635_SetDate">
    <vt:lpwstr>2020-10-10T23:47:22.5493692Z</vt:lpwstr>
  </property>
  <property fmtid="{D5CDD505-2E9C-101B-9397-08002B2CF9AE}" pid="6" name="MSIP_Label_585f1f62-8d2b-4457-869c-0a13c6549635_Name">
    <vt:lpwstr>Private</vt:lpwstr>
  </property>
  <property fmtid="{D5CDD505-2E9C-101B-9397-08002B2CF9AE}" pid="7" name="MSIP_Label_585f1f62-8d2b-4457-869c-0a13c6549635_Application">
    <vt:lpwstr>Microsoft Azure Information Protection</vt:lpwstr>
  </property>
  <property fmtid="{D5CDD505-2E9C-101B-9397-08002B2CF9AE}" pid="8" name="MSIP_Label_585f1f62-8d2b-4457-869c-0a13c6549635_ActionId">
    <vt:lpwstr>ecfd99a3-91b5-44f1-be9b-7df5763b80f9</vt:lpwstr>
  </property>
  <property fmtid="{D5CDD505-2E9C-101B-9397-08002B2CF9AE}" pid="9" name="MSIP_Label_585f1f62-8d2b-4457-869c-0a13c6549635_Extended_MSFT_Method">
    <vt:lpwstr>Automatic</vt:lpwstr>
  </property>
  <property fmtid="{D5CDD505-2E9C-101B-9397-08002B2CF9AE}" pid="10" name="MSIP_Label_8bb759f6-5337-4dc5-b19b-e74b6da11f8f_Enabled">
    <vt:lpwstr>True</vt:lpwstr>
  </property>
  <property fmtid="{D5CDD505-2E9C-101B-9397-08002B2CF9AE}" pid="11" name="MSIP_Label_8bb759f6-5337-4dc5-b19b-e74b6da11f8f_SiteId">
    <vt:lpwstr>41ff26dc-250f-4b13-8981-739be8610c21</vt:lpwstr>
  </property>
  <property fmtid="{D5CDD505-2E9C-101B-9397-08002B2CF9AE}" pid="12" name="MSIP_Label_8bb759f6-5337-4dc5-b19b-e74b6da11f8f_Owner">
    <vt:lpwstr>XSong5@slb.com</vt:lpwstr>
  </property>
  <property fmtid="{D5CDD505-2E9C-101B-9397-08002B2CF9AE}" pid="13" name="MSIP_Label_8bb759f6-5337-4dc5-b19b-e74b6da11f8f_SetDate">
    <vt:lpwstr>2020-10-10T23:47:22.5493692Z</vt:lpwstr>
  </property>
  <property fmtid="{D5CDD505-2E9C-101B-9397-08002B2CF9AE}" pid="14" name="MSIP_Label_8bb759f6-5337-4dc5-b19b-e74b6da11f8f_Name">
    <vt:lpwstr>Internal</vt:lpwstr>
  </property>
  <property fmtid="{D5CDD505-2E9C-101B-9397-08002B2CF9AE}" pid="15" name="MSIP_Label_8bb759f6-5337-4dc5-b19b-e74b6da11f8f_Application">
    <vt:lpwstr>Microsoft Azure Information Protection</vt:lpwstr>
  </property>
  <property fmtid="{D5CDD505-2E9C-101B-9397-08002B2CF9AE}" pid="16" name="MSIP_Label_8bb759f6-5337-4dc5-b19b-e74b6da11f8f_ActionId">
    <vt:lpwstr>ecfd99a3-91b5-44f1-be9b-7df5763b80f9</vt:lpwstr>
  </property>
  <property fmtid="{D5CDD505-2E9C-101B-9397-08002B2CF9AE}" pid="17" name="MSIP_Label_8bb759f6-5337-4dc5-b19b-e74b6da11f8f_Parent">
    <vt:lpwstr>585f1f62-8d2b-4457-869c-0a13c6549635</vt:lpwstr>
  </property>
  <property fmtid="{D5CDD505-2E9C-101B-9397-08002B2CF9AE}" pid="18" name="MSIP_Label_8bb759f6-5337-4dc5-b19b-e74b6da11f8f_Extended_MSFT_Method">
    <vt:lpwstr>Automatic</vt:lpwstr>
  </property>
  <property fmtid="{D5CDD505-2E9C-101B-9397-08002B2CF9AE}" pid="19" name="Sensitivity">
    <vt:lpwstr>Private Internal</vt:lpwstr>
  </property>
</Properties>
</file>