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86" r:id="rId3"/>
    <p:sldId id="289" r:id="rId4"/>
    <p:sldId id="301" r:id="rId5"/>
    <p:sldId id="302" r:id="rId6"/>
    <p:sldId id="281" r:id="rId7"/>
    <p:sldId id="287" r:id="rId8"/>
    <p:sldId id="288" r:id="rId9"/>
    <p:sldId id="291" r:id="rId10"/>
    <p:sldId id="292" r:id="rId11"/>
    <p:sldId id="293" r:id="rId12"/>
    <p:sldId id="294" r:id="rId13"/>
    <p:sldId id="295" r:id="rId14"/>
    <p:sldId id="296" r:id="rId15"/>
    <p:sldId id="297" r:id="rId16"/>
    <p:sldId id="298" r:id="rId17"/>
    <p:sldId id="299" r:id="rId18"/>
    <p:sldId id="303" r:id="rId19"/>
    <p:sldId id="300" r:id="rId20"/>
    <p:sldId id="284" r:id="rId21"/>
  </p:sldIdLst>
  <p:sldSz cx="9144000" cy="5143500" type="screen16x9"/>
  <p:notesSz cx="6858000" cy="9144000"/>
  <p:embeddedFontLst>
    <p:embeddedFont>
      <p:font typeface="Arial Unicode MS" panose="020B0604020202020204" pitchFamily="34" charset="-128"/>
      <p:regular r:id="rId23"/>
    </p:embeddedFont>
    <p:embeddedFont>
      <p:font typeface="Lexend Deca" panose="020B0604020202020204" charset="0"/>
      <p:regular r:id="rId24"/>
      <p:bold r:id="rId25"/>
    </p:embeddedFont>
    <p:embeddedFont>
      <p:font typeface="Work Sans"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69175-B13A-18F4-70A2-D42B2A589945}" v="58" dt="2024-11-11T01:05:11.748"/>
    <p1510:client id="{432BAF05-6943-798B-6971-9D9EC9D77910}" v="2" dt="2024-11-11T00:35:37.554"/>
    <p1510:client id="{60B04A3E-14F4-3930-EA57-55F5C06408E5}" v="99" dt="2024-11-11T01:38:49.883"/>
    <p1510:client id="{6B7AB54A-D6D7-1F93-9AA5-F229B19EE226}" v="1" dt="2024-11-11T02:04:15.067"/>
    <p1510:client id="{96DB646E-2602-343E-E950-F3EA741121F4}" v="1848" dt="2024-11-10T00:51:16.910"/>
    <p1510:client id="{A1CB4E47-2871-7034-863A-CEC334251BA7}" v="1081" dt="2024-11-10T23:17:13.862"/>
    <p1510:client id="{ABFAB342-4F27-DCAB-9C76-F1251F963A71}" v="343" dt="2024-11-11T00:43:38.783"/>
    <p1510:client id="{C20DF900-1C12-21FA-80A5-2A4F25053FE7}" v="318" dt="2024-11-11T01:24:56.082"/>
    <p1510:client id="{C919A9BC-EBF0-0524-F156-55855488796F}" v="2" dt="2024-11-10T22:58:17.056"/>
    <p1510:client id="{D5055056-F5EF-3648-EEBC-41CCF78AD3E6}" v="873" dt="2024-11-10T03:04:43.718"/>
    <p1510:client id="{E8BAB24A-0827-A38E-952A-CF5C29132C62}" v="168" dt="2024-11-10T05:14:20.577"/>
    <p1510:client id="{F5C46AF5-E59D-CA8B-7E8D-A7AFBE06530A}" v="7" dt="2024-11-11T00:30:53.487"/>
  </p1510:revLst>
</p1510:revInfo>
</file>

<file path=ppt/tableStyles.xml><?xml version="1.0" encoding="utf-8"?>
<a:tblStyleLst xmlns:a="http://schemas.openxmlformats.org/drawingml/2006/main" def="{430A18C9-CF30-4559-8BD2-2FF3B02785EA}">
  <a:tblStyle styleId="{430A18C9-CF30-4559-8BD2-2FF3B02785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nSpc>
                <a:spcPct val="115000"/>
              </a:lnSpc>
              <a:buClr>
                <a:schemeClr val="dk1"/>
              </a:buClr>
              <a:buNone/>
            </a:pPr>
            <a:r>
              <a:rPr lang="en-US" sz="850">
                <a:solidFill>
                  <a:srgbClr val="5F7D96"/>
                </a:solidFill>
              </a:rPr>
              <a:t>Naman M</a:t>
            </a: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a:latin typeface="Calibri"/>
                <a:cs typeface="Calibri"/>
              </a:rPr>
              <a:t>Jay – </a:t>
            </a:r>
            <a:r>
              <a:rPr lang="en-US"/>
              <a:t>It’s important to consider the sequence of each event inside the app, as this will help us better understand what the application needs and what the user will look for when clicking buttons.</a:t>
            </a:r>
          </a:p>
          <a:p>
            <a:pPr>
              <a:buNone/>
            </a:pPr>
            <a:br>
              <a:rPr lang="en-US"/>
            </a:br>
            <a:endParaRPr lang="en-US"/>
          </a:p>
          <a:p>
            <a:pPr>
              <a:buNone/>
            </a:pPr>
            <a:r>
              <a:rPr lang="en-US"/>
              <a:t>Firstly, we have the sequence diagram for creating a new account</a:t>
            </a:r>
          </a:p>
          <a:p>
            <a:pPr marL="171450" indent="-171450"/>
            <a:r>
              <a:rPr lang="en-US"/>
              <a:t>A new user sends a request to the system to create an account, then validates the input by checking if the username is available and hashing the password.</a:t>
            </a:r>
          </a:p>
          <a:p>
            <a:pPr marL="171450" indent="-171450"/>
            <a:r>
              <a:rPr lang="en-US"/>
              <a:t>If all is good, the system will store the new account details in the local database and return a success message.</a:t>
            </a:r>
          </a:p>
          <a:p>
            <a:pPr marL="171450" indent="-171450"/>
            <a:r>
              <a:rPr lang="en-US"/>
              <a:t>We also delegated an error passage where it returns an account creation failure message if there is an error along the way.</a:t>
            </a:r>
          </a:p>
          <a:p>
            <a:pPr>
              <a:buNone/>
            </a:pPr>
            <a:endParaRPr lang="en-US">
              <a:latin typeface="Calibri"/>
              <a:cs typeface="Calibri"/>
            </a:endParaRPr>
          </a:p>
        </p:txBody>
      </p:sp>
    </p:spTree>
    <p:extLst>
      <p:ext uri="{BB962C8B-B14F-4D97-AF65-F5344CB8AC3E}">
        <p14:creationId xmlns:p14="http://schemas.microsoft.com/office/powerpoint/2010/main" val="308190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a:latin typeface="Calibri"/>
                <a:cs typeface="Calibri"/>
              </a:rPr>
              <a:t>Jay - </a:t>
            </a:r>
            <a:r>
              <a:rPr lang="en-US"/>
              <a:t>Here we have the user login and logout diagram:</a:t>
            </a:r>
            <a:br>
              <a:rPr lang="en-US"/>
            </a:br>
            <a:endParaRPr lang="en-US"/>
          </a:p>
          <a:p>
            <a:pPr marL="171450" indent="-171450"/>
            <a:r>
              <a:rPr lang="en-US"/>
              <a:t>Firstly, the user with an account will send a login request to the system. </a:t>
            </a:r>
          </a:p>
          <a:p>
            <a:pPr marL="171450" indent="-171450"/>
            <a:r>
              <a:rPr lang="en-US"/>
              <a:t>The system will take the credentials from the database and perform the quantum-based authentication previously mentioned.</a:t>
            </a:r>
          </a:p>
          <a:p>
            <a:pPr marL="171450" indent="-171450"/>
            <a:r>
              <a:rPr lang="en-US"/>
              <a:t>If these credentials are valid, then the login success or failure message is sent to the user.</a:t>
            </a:r>
          </a:p>
          <a:p>
            <a:pPr>
              <a:buNone/>
            </a:pPr>
            <a:endParaRPr lang="en-US">
              <a:latin typeface="Calibri"/>
              <a:cs typeface="Calibri"/>
            </a:endParaRPr>
          </a:p>
        </p:txBody>
      </p:sp>
    </p:spTree>
    <p:extLst>
      <p:ext uri="{BB962C8B-B14F-4D97-AF65-F5344CB8AC3E}">
        <p14:creationId xmlns:p14="http://schemas.microsoft.com/office/powerpoint/2010/main" val="1902993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a:latin typeface="Calibri"/>
                <a:cs typeface="Calibri"/>
              </a:rPr>
              <a:t>Jay- </a:t>
            </a:r>
            <a:r>
              <a:rPr lang="en-US"/>
              <a:t>The send message sequence diagram looks a little more complicated however its a very simple procedure. </a:t>
            </a:r>
          </a:p>
          <a:p>
            <a:pPr>
              <a:buNone/>
            </a:pPr>
            <a:r>
              <a:rPr lang="en-US"/>
              <a:t>Firstly, we send messages to the system which will get the public key from the local database.</a:t>
            </a:r>
            <a:br>
              <a:rPr lang="en-US"/>
            </a:br>
            <a:r>
              <a:rPr lang="en-US"/>
              <a:t>Then the system encrypts the message with the public key using Quantum Encryption then sends it to the recipient.</a:t>
            </a:r>
          </a:p>
          <a:p>
            <a:pPr>
              <a:buNone/>
            </a:pPr>
            <a:r>
              <a:rPr lang="en-US"/>
              <a:t>If this message is stored successfully, then a confirmation is sent back to the user.</a:t>
            </a:r>
          </a:p>
          <a:p>
            <a:pPr>
              <a:buNone/>
            </a:pPr>
            <a:r>
              <a:rPr lang="en-US"/>
              <a:t>If the encryption or delivery fails then an error message is displayed or the system will attempt to re-send the message.</a:t>
            </a:r>
          </a:p>
          <a:p>
            <a:pPr>
              <a:buNone/>
            </a:pPr>
            <a:br>
              <a:rPr lang="en-US"/>
            </a:br>
            <a:endParaRPr lang="en-US"/>
          </a:p>
        </p:txBody>
      </p:sp>
    </p:spTree>
    <p:extLst>
      <p:ext uri="{BB962C8B-B14F-4D97-AF65-F5344CB8AC3E}">
        <p14:creationId xmlns:p14="http://schemas.microsoft.com/office/powerpoint/2010/main" val="3082543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a:latin typeface="Calibri"/>
                <a:cs typeface="Calibri"/>
              </a:rPr>
              <a:t>Jay- </a:t>
            </a:r>
            <a:r>
              <a:rPr lang="en-US"/>
              <a:t>Editing a message has multiple system requirements however itis quite a simple sequence.</a:t>
            </a:r>
          </a:p>
          <a:p>
            <a:pPr>
              <a:buNone/>
            </a:pPr>
            <a:r>
              <a:rPr lang="en-US"/>
              <a:t>Firstly, a user sends an edit request then the system fetches the message details, permissions, and the forwards the message for re-encryption if verified.</a:t>
            </a:r>
          </a:p>
          <a:p>
            <a:pPr>
              <a:buNone/>
            </a:pPr>
            <a:r>
              <a:rPr lang="en-US"/>
              <a:t> After the encryption, the message will be then updated and the system will respond with a success or failure dependent on user permissions.</a:t>
            </a:r>
          </a:p>
          <a:p>
            <a:pPr>
              <a:buNone/>
            </a:pPr>
            <a:br>
              <a:rPr lang="en-US"/>
            </a:br>
            <a:endParaRPr lang="en-US"/>
          </a:p>
        </p:txBody>
      </p:sp>
    </p:spTree>
    <p:extLst>
      <p:ext uri="{BB962C8B-B14F-4D97-AF65-F5344CB8AC3E}">
        <p14:creationId xmlns:p14="http://schemas.microsoft.com/office/powerpoint/2010/main" val="2764855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Justin Pham</a:t>
            </a:r>
          </a:p>
          <a:p>
            <a:pPr>
              <a:buNone/>
            </a:pPr>
            <a:endParaRPr lang="en-US">
              <a:latin typeface="Calibri"/>
              <a:cs typeface="Calibri"/>
            </a:endParaRPr>
          </a:p>
          <a:p>
            <a:pPr>
              <a:buNone/>
            </a:pPr>
            <a:r>
              <a:rPr lang="en-US">
                <a:latin typeface="Calibri"/>
                <a:cs typeface="Calibri"/>
              </a:rPr>
              <a:t>This sequence diagram demonstrates the systems process for sending an image. It retrieves the metadata from the local database and forwards it to be encrypted by the Quantum Encryption Module. Afterwards, it is sent back as an encrypted image to the user, which gives a confirmation response upon a successful image transmission.</a:t>
            </a:r>
          </a:p>
        </p:txBody>
      </p:sp>
    </p:spTree>
    <p:extLst>
      <p:ext uri="{BB962C8B-B14F-4D97-AF65-F5344CB8AC3E}">
        <p14:creationId xmlns:p14="http://schemas.microsoft.com/office/powerpoint/2010/main" val="1738565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Saharsha</a:t>
            </a:r>
          </a:p>
        </p:txBody>
      </p:sp>
    </p:spTree>
    <p:extLst>
      <p:ext uri="{BB962C8B-B14F-4D97-AF65-F5344CB8AC3E}">
        <p14:creationId xmlns:p14="http://schemas.microsoft.com/office/powerpoint/2010/main" val="856262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Saharsha</a:t>
            </a:r>
          </a:p>
        </p:txBody>
      </p:sp>
    </p:spTree>
    <p:extLst>
      <p:ext uri="{BB962C8B-B14F-4D97-AF65-F5344CB8AC3E}">
        <p14:creationId xmlns:p14="http://schemas.microsoft.com/office/powerpoint/2010/main" val="3853269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Justin Pham</a:t>
            </a:r>
          </a:p>
          <a:p>
            <a:pPr>
              <a:buNone/>
            </a:pPr>
            <a:r>
              <a:rPr lang="en-US">
                <a:latin typeface="Calibri"/>
                <a:cs typeface="Calibri"/>
              </a:rPr>
              <a:t>The class diagram illustrates SIBYL's messaging structure, containing the users, the chats between users, a group chat with multiple users, messages, the images that can be sent in message, as well as the structure of images themselves. Some things to note is that Groupchat is an extension of the chat functionality to allow it to handle multiple participants, and the message class is able to handle both text and images</a:t>
            </a:r>
          </a:p>
        </p:txBody>
      </p:sp>
    </p:spTree>
    <p:extLst>
      <p:ext uri="{BB962C8B-B14F-4D97-AF65-F5344CB8AC3E}">
        <p14:creationId xmlns:p14="http://schemas.microsoft.com/office/powerpoint/2010/main" val="3995615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Harry</a:t>
            </a:r>
          </a:p>
        </p:txBody>
      </p:sp>
    </p:spTree>
    <p:extLst>
      <p:ext uri="{BB962C8B-B14F-4D97-AF65-F5344CB8AC3E}">
        <p14:creationId xmlns:p14="http://schemas.microsoft.com/office/powerpoint/2010/main" val="832541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Samantha</a:t>
            </a:r>
          </a:p>
          <a:p>
            <a:pPr>
              <a:buNone/>
            </a:pPr>
            <a:r>
              <a:rPr lang="en-US" b="1"/>
              <a:t>Peer-to-Peer Messaging Server</a:t>
            </a:r>
            <a:br>
              <a:rPr lang="en-US" b="1"/>
            </a:br>
            <a:r>
              <a:rPr lang="en-US"/>
              <a:t>This server handles direct communication between users, allowing messages to be sent and received instantly. By managing this process directly, it reduces the need for centralized storage and enhances speed and privacy in communication.</a:t>
            </a:r>
          </a:p>
          <a:p>
            <a:pPr>
              <a:buNone/>
            </a:pPr>
            <a:endParaRPr lang="en-US"/>
          </a:p>
          <a:p>
            <a:pPr>
              <a:buNone/>
            </a:pPr>
            <a:r>
              <a:rPr lang="en-US" b="1"/>
              <a:t>Notification Server</a:t>
            </a:r>
            <a:br>
              <a:rPr lang="en-US" b="1"/>
            </a:br>
            <a:r>
              <a:rPr lang="en-US"/>
              <a:t>The Notification Server is responsible for sending real-time alerts, such as notifying users of new messages or other important updates. This keeps users informed and engaged with the app without delay.</a:t>
            </a:r>
          </a:p>
          <a:p>
            <a:pPr>
              <a:buNone/>
            </a:pPr>
            <a:endParaRPr lang="en-US"/>
          </a:p>
          <a:p>
            <a:pPr>
              <a:buNone/>
            </a:pPr>
            <a:r>
              <a:rPr lang="en-US" b="1"/>
              <a:t>Database Server</a:t>
            </a:r>
            <a:br>
              <a:rPr lang="en-US" b="1"/>
            </a:br>
            <a:r>
              <a:rPr lang="en-US"/>
              <a:t>This server stores essential data like message history and user information. It provides a backup for conversations and allows users to access past messages, ensuring data is available when needed.</a:t>
            </a:r>
          </a:p>
          <a:p>
            <a:pPr>
              <a:buNone/>
            </a:pPr>
            <a:endParaRPr lang="en-US"/>
          </a:p>
          <a:p>
            <a:pPr>
              <a:buNone/>
            </a:pPr>
            <a:r>
              <a:rPr lang="en-US" b="1"/>
              <a:t>Security Server</a:t>
            </a:r>
            <a:br>
              <a:rPr lang="en-US" b="1"/>
            </a:br>
            <a:r>
              <a:rPr lang="en-US"/>
              <a:t>To protect user data, this server provides encryption and two-factor authentication. Encryption secures messages during transmission, while two-factor authentication adds an extra layer of security for user access.</a:t>
            </a:r>
          </a:p>
          <a:p>
            <a:pPr>
              <a:buNone/>
            </a:pPr>
            <a:r>
              <a:rPr lang="en-US" b="1"/>
              <a:t>Chat Management Server</a:t>
            </a:r>
          </a:p>
          <a:p>
            <a:pPr>
              <a:buNone/>
            </a:pPr>
            <a:br>
              <a:rPr lang="en-US" b="1"/>
            </a:br>
            <a:r>
              <a:rPr lang="en-US"/>
              <a:t>The Chat Management Server organizes user interactions, managing chat rooms, group chats, and routing messages to the correct users. It keeps conversations organized and supports a smooth user experience, especially in group settings.</a:t>
            </a:r>
          </a:p>
          <a:p>
            <a:pPr>
              <a:buNone/>
            </a:pPr>
            <a:endParaRPr lang="en-US"/>
          </a:p>
          <a:p>
            <a:pPr>
              <a:buNone/>
            </a:pPr>
            <a:r>
              <a:rPr lang="en-US" b="1"/>
              <a:t>User Account Management Server</a:t>
            </a:r>
            <a:br>
              <a:rPr lang="en-US" b="1"/>
            </a:br>
            <a:r>
              <a:rPr lang="en-US"/>
              <a:t>This server handles user account-related functions, including login, registration, and profile management. It ensures each user can securely log in and access their personal data, providing a foundation for account security and identity verification.</a:t>
            </a:r>
          </a:p>
          <a:p>
            <a:pPr>
              <a:buNone/>
            </a:pPr>
            <a:endParaRPr lang="en-US" b="1"/>
          </a:p>
          <a:p>
            <a:pPr>
              <a:buNone/>
            </a:pPr>
            <a:endParaRPr lang="en-US">
              <a:latin typeface="Calibri"/>
              <a:cs typeface="Calibri"/>
            </a:endParaRPr>
          </a:p>
        </p:txBody>
      </p:sp>
    </p:spTree>
    <p:extLst>
      <p:ext uri="{BB962C8B-B14F-4D97-AF65-F5344CB8AC3E}">
        <p14:creationId xmlns:p14="http://schemas.microsoft.com/office/powerpoint/2010/main" val="154602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Naman Mishra</a:t>
            </a:r>
          </a:p>
          <a:p>
            <a:pPr>
              <a:buNone/>
            </a:pPr>
            <a:endParaRPr lang="en-US">
              <a:latin typeface="Calibri"/>
              <a:cs typeface="Calibri"/>
            </a:endParaRPr>
          </a:p>
        </p:txBody>
      </p:sp>
    </p:spTree>
    <p:extLst>
      <p:ext uri="{BB962C8B-B14F-4D97-AF65-F5344CB8AC3E}">
        <p14:creationId xmlns:p14="http://schemas.microsoft.com/office/powerpoint/2010/main" val="4078847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f87a5ccf0f_0_1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f87a5ccf0f_0_1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Justin Pham – Conclusion:</a:t>
            </a:r>
          </a:p>
          <a:p>
            <a:pPr marL="0" indent="0">
              <a:buNone/>
            </a:pPr>
            <a:r>
              <a:rPr lang="en-US" i="1"/>
              <a:t>Our project didn’t deviate from our initial plans, which was due in part to our pre-planning and risk assessment that we have outlined within our diagram and models, therefore, there was not much change at all in our work. In terms of our software development, we utilized a spiral model as our software development life cycle model of choice, and function points to estimate how long developing a component of the product would take. With a team of 8 developers working 2 hours a week, using the average software intern pay in Texas, we estimated $1564 as the approximate personnel cost. Our software planning was based on peer-to-peer messaging, whereas shown in our test case, we were able to send 6 unique messages between two users. Overall, our work was a success, with few little roadblocks encountered along the way.</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Harry</a:t>
            </a:r>
            <a:endParaRPr lang="en-US"/>
          </a:p>
        </p:txBody>
      </p:sp>
    </p:spTree>
    <p:extLst>
      <p:ext uri="{BB962C8B-B14F-4D97-AF65-F5344CB8AC3E}">
        <p14:creationId xmlns:p14="http://schemas.microsoft.com/office/powerpoint/2010/main" val="527934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Benjamin</a:t>
            </a:r>
          </a:p>
        </p:txBody>
      </p:sp>
    </p:spTree>
    <p:extLst>
      <p:ext uri="{BB962C8B-B14F-4D97-AF65-F5344CB8AC3E}">
        <p14:creationId xmlns:p14="http://schemas.microsoft.com/office/powerpoint/2010/main" val="281165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Benjamin</a:t>
            </a:r>
          </a:p>
        </p:txBody>
      </p:sp>
    </p:spTree>
    <p:extLst>
      <p:ext uri="{BB962C8B-B14F-4D97-AF65-F5344CB8AC3E}">
        <p14:creationId xmlns:p14="http://schemas.microsoft.com/office/powerpoint/2010/main" val="164670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f87a5ccf0f_0_1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 name="Google Shape;1507;gf87a5ccf0f_0_1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Samantha</a:t>
            </a:r>
          </a:p>
          <a:p>
            <a:pPr marL="0" indent="0">
              <a:buNone/>
            </a:pPr>
            <a:endParaRPr lang="en-US"/>
          </a:p>
          <a:p>
            <a:pPr marL="0" indent="0">
              <a:buNone/>
            </a:pPr>
            <a:r>
              <a:rPr lang="en-US" b="1"/>
              <a:t>Initial Design: </a:t>
            </a:r>
          </a:p>
          <a:p>
            <a:pPr marL="171450" indent="-171450"/>
            <a:r>
              <a:rPr lang="en-US" b="1"/>
              <a:t>Focus:</a:t>
            </a:r>
            <a:r>
              <a:rPr lang="en-US" u="sng"/>
              <a:t> </a:t>
            </a:r>
            <a:r>
              <a:rPr lang="en-US"/>
              <a:t>Define core functionalities (P2P messaging, user login, basic encryption).</a:t>
            </a:r>
          </a:p>
          <a:p>
            <a:pPr marL="171450" indent="-171450"/>
            <a:r>
              <a:rPr lang="en-US" b="1"/>
              <a:t>Goal</a:t>
            </a:r>
            <a:r>
              <a:rPr lang="en-US"/>
              <a:t>: Create initial design and prototype for essential features.</a:t>
            </a:r>
          </a:p>
          <a:p>
            <a:pPr marL="0" indent="0">
              <a:buNone/>
            </a:pPr>
            <a:endParaRPr lang="en-US"/>
          </a:p>
          <a:p>
            <a:pPr marL="0" indent="0">
              <a:buNone/>
            </a:pPr>
            <a:r>
              <a:rPr lang="en-US" b="1"/>
              <a:t>Risk Analysis:</a:t>
            </a:r>
          </a:p>
          <a:p>
            <a:pPr marL="171450" indent="-171450"/>
            <a:r>
              <a:rPr lang="en-US" b="1"/>
              <a:t>Focus</a:t>
            </a:r>
            <a:r>
              <a:rPr lang="en-US"/>
              <a:t>: Identify technical risks (network stability, encryption vulnerabilities).</a:t>
            </a:r>
          </a:p>
          <a:p>
            <a:pPr marL="171450" indent="-171450"/>
            <a:r>
              <a:rPr lang="en-US" b="1"/>
              <a:t>Goal</a:t>
            </a:r>
            <a:r>
              <a:rPr lang="en-US"/>
              <a:t>: Evaluate potential risks and refine the design based on feedback.</a:t>
            </a:r>
          </a:p>
          <a:p>
            <a:pPr marL="0" indent="0">
              <a:buNone/>
            </a:pPr>
            <a:endParaRPr lang="en-US"/>
          </a:p>
          <a:p>
            <a:pPr marL="0" indent="0">
              <a:buNone/>
            </a:pPr>
            <a:r>
              <a:rPr lang="en-US" b="1"/>
              <a:t>Development:</a:t>
            </a:r>
          </a:p>
          <a:p>
            <a:pPr marL="171450" indent="-171450"/>
            <a:r>
              <a:rPr lang="en-US" b="1"/>
              <a:t>Focus</a:t>
            </a:r>
            <a:r>
              <a:rPr lang="en-US"/>
              <a:t>: Build prototype with basic features; test and gather feedback.</a:t>
            </a:r>
          </a:p>
          <a:p>
            <a:pPr marL="171450" indent="-171450"/>
            <a:r>
              <a:rPr lang="en-US" b="1"/>
              <a:t>Goal</a:t>
            </a:r>
            <a:r>
              <a:rPr lang="en-US"/>
              <a:t>: Develop core functionality (messaging, sign-up/login, basic encryption) and iterate.</a:t>
            </a:r>
          </a:p>
          <a:p>
            <a:pPr marL="0" indent="0">
              <a:buNone/>
            </a:pPr>
            <a:endParaRPr lang="en-US"/>
          </a:p>
          <a:p>
            <a:pPr marL="0" indent="0">
              <a:buNone/>
            </a:pPr>
            <a:r>
              <a:rPr lang="en-US" b="1"/>
              <a:t>Testing </a:t>
            </a:r>
          </a:p>
          <a:p>
            <a:pPr marL="171450" indent="-171450"/>
            <a:r>
              <a:rPr lang="en-US" b="1"/>
              <a:t>Focus</a:t>
            </a:r>
            <a:r>
              <a:rPr lang="en-US"/>
              <a:t>: Integrate features, conduct extensive testing, and finalize messaging system.</a:t>
            </a:r>
          </a:p>
          <a:p>
            <a:pPr marL="171450" indent="-171450"/>
            <a:r>
              <a:rPr lang="en-US" b="1"/>
              <a:t>Goal</a:t>
            </a:r>
            <a:r>
              <a:rPr lang="en-US"/>
              <a:t>: Ensure all components work together, focusing on bug fixing, encryption</a:t>
            </a:r>
          </a:p>
          <a:p>
            <a:pPr marL="0" indent="0">
              <a:buNone/>
            </a:pPr>
            <a:endParaRPr lang="en-US" b="1"/>
          </a:p>
          <a:p>
            <a:pPr marL="0" indent="0">
              <a:buNone/>
            </a:pPr>
            <a:r>
              <a:rPr lang="en-US" b="1"/>
              <a:t>Full implementation</a:t>
            </a:r>
          </a:p>
          <a:p>
            <a:pPr marL="171450" indent="-171450"/>
            <a:r>
              <a:rPr lang="en-US" b="1"/>
              <a:t>Focus</a:t>
            </a:r>
            <a:r>
              <a:rPr lang="en-US"/>
              <a:t>: Finalize advanced encryption, complete UI, conduct full testing.</a:t>
            </a:r>
          </a:p>
          <a:p>
            <a:pPr marL="171450" indent="-171450"/>
            <a:r>
              <a:rPr lang="en-US" b="1"/>
              <a:t>Goal</a:t>
            </a:r>
            <a:r>
              <a:rPr lang="en-US"/>
              <a:t>: Implement full app functionality, including security features, finalize release.</a:t>
            </a:r>
          </a:p>
          <a:p>
            <a:pPr marL="0" indent="0">
              <a:buNone/>
            </a:pPr>
            <a:endParaRPr lang="en-US"/>
          </a:p>
          <a:p>
            <a:pPr marL="0" indent="0">
              <a:buNone/>
            </a:pPr>
            <a:endParaRPr lang="en-US"/>
          </a:p>
          <a:p>
            <a:pPr marL="0" indent="0">
              <a:buNone/>
            </a:pPr>
            <a:endParaRPr lang="en-US"/>
          </a:p>
          <a:p>
            <a:pPr marL="0" indent="0">
              <a:buNone/>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Naman M</a:t>
            </a:r>
          </a:p>
          <a:p>
            <a:pPr>
              <a:buNone/>
            </a:pPr>
            <a:r>
              <a:rPr lang="en-US"/>
              <a:t>1- Cuts latency between messages and provides added privacy as information does not need to be stored in a central server (which can also be a security risk).</a:t>
            </a:r>
          </a:p>
          <a:p>
            <a:pPr>
              <a:buNone/>
            </a:pPr>
            <a:r>
              <a:rPr lang="en-US"/>
              <a:t>2 - Users are able to send/receive messages (including attachments – photos, videos, or links) with negligible delay in between messages thanks to P2P.</a:t>
            </a:r>
          </a:p>
          <a:p>
            <a:pPr>
              <a:buNone/>
            </a:pPr>
            <a:r>
              <a:rPr lang="en-US"/>
              <a:t>3 - Users should be able to sign up to the service and log-in (once they are registered) to the service. Password not required as long as 2FA is enabled with email and text-message methods for verification of identity. On default, users should be logged in with their numbers.</a:t>
            </a:r>
          </a:p>
          <a:p>
            <a:pPr>
              <a:buNone/>
            </a:pPr>
            <a:r>
              <a:rPr lang="en-US"/>
              <a:t>4 - Users should be able to change colors and implement themes based on their liking for both the application and the direct messaging space. Both users in a dm space can make and view theme changes on either end, with a default picture put in place as well.</a:t>
            </a:r>
          </a:p>
          <a:p>
            <a:pPr>
              <a:buNone/>
            </a:pPr>
            <a:r>
              <a:rPr lang="en-US"/>
              <a:t>5 - Users should be notified if new messages are sent from added friends. Additionally, more notifications should be provided for new friend requests and possible software updates. The alerts should be real-time to keep the user informed.</a:t>
            </a:r>
          </a:p>
          <a:p>
            <a:pPr>
              <a:buNone/>
            </a:pPr>
            <a:r>
              <a:rPr lang="en-US"/>
              <a:t>6 - Sibyl utilizes QKD (Quantum Key Distribution) for secure and encrypted communication between accepted parties. This is also a mechanism for real-time protection (it is a cybersecurity solution) against unauthorized access by bad actors.</a:t>
            </a:r>
          </a:p>
          <a:p>
            <a:pPr>
              <a:buNone/>
            </a:pPr>
            <a:r>
              <a:rPr lang="en-US"/>
              <a:t>7 - Users can add their contacts, remove them, or restrict their friends. They are also provided with the opportunity to block contact if needed.</a:t>
            </a:r>
          </a:p>
          <a:p>
            <a:pPr>
              <a:buNone/>
            </a:pPr>
            <a:endParaRPr lang="en-US"/>
          </a:p>
          <a:p>
            <a:pPr>
              <a:buNone/>
            </a:pPr>
            <a:endParaRPr lang="en-US"/>
          </a:p>
          <a:p>
            <a:pPr>
              <a:buNone/>
            </a:pPr>
            <a:endParaRPr lang="en-US"/>
          </a:p>
        </p:txBody>
      </p:sp>
    </p:spTree>
    <p:extLst>
      <p:ext uri="{BB962C8B-B14F-4D97-AF65-F5344CB8AC3E}">
        <p14:creationId xmlns:p14="http://schemas.microsoft.com/office/powerpoint/2010/main" val="110644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err="1">
                <a:latin typeface="Calibri"/>
                <a:cs typeface="Calibri"/>
              </a:rPr>
              <a:t>Mingxuan</a:t>
            </a:r>
            <a:endParaRPr lang="en-US">
              <a:latin typeface="Calibri"/>
              <a:cs typeface="Calibri"/>
            </a:endParaRPr>
          </a:p>
          <a:p>
            <a:pPr>
              <a:buAutoNum type="arabicPeriod"/>
            </a:pPr>
            <a:r>
              <a:rPr lang="en-US"/>
              <a:t>Usability Requirements: The interface should be intuitive for easy message sending after minimal learning. Multi-language support, clear error messages, and status updates are essential, with full accessibility for users with disabilities.</a:t>
            </a:r>
          </a:p>
          <a:p>
            <a:pPr>
              <a:buAutoNum type="arabicPeriod"/>
            </a:pPr>
            <a:r>
              <a:rPr lang="en-US"/>
              <a:t>Performance Requirements: The system must handle high message throughput, minimizing delays even with many concurrent users, and keeping database queries quick for a seamless experience.</a:t>
            </a:r>
          </a:p>
          <a:p>
            <a:pPr>
              <a:buAutoNum type="arabicPeriod"/>
            </a:pPr>
            <a:r>
              <a:rPr lang="en-US"/>
              <a:t>Space Requirements: Efficient storage compression is needed within a 1TB limit, with twice that for backups. Client apps should remain lightweight for easy installation and updates.</a:t>
            </a:r>
          </a:p>
          <a:p>
            <a:pPr>
              <a:buAutoNum type="arabicPeriod"/>
            </a:pPr>
            <a:r>
              <a:rPr lang="en-US"/>
              <a:t>Dependability Requirements: Reliable service is critical, requiring high uptime, automatic fail-over, and regular backups to ensure minimal data loss and quick recovery in emergencies.</a:t>
            </a:r>
          </a:p>
          <a:p>
            <a:pPr>
              <a:buAutoNum type="arabicPeriod"/>
            </a:pPr>
            <a:r>
              <a:rPr lang="en-US"/>
              <a:t>Security Requirements: End-to-end message encryption and two-factor authentication are essential. Rate limiting and compliance with data protection regulations ensure secure access and operation.</a:t>
            </a:r>
          </a:p>
          <a:p>
            <a:pPr>
              <a:buAutoNum type="arabicPeriod"/>
            </a:pPr>
            <a:r>
              <a:rPr lang="en-US"/>
              <a:t>Environmental Requirements: The system must run smoothly across platforms, use minimal battery on mobile, adapt to varying network conditions, and deploy via the cloud for scalability.</a:t>
            </a:r>
          </a:p>
          <a:p>
            <a:pPr>
              <a:buAutoNum type="arabicPeriod"/>
            </a:pPr>
            <a:r>
              <a:rPr lang="en-US"/>
              <a:t>Operational Requirements: Monitoring, error reporting, auto-scaling, and load balancing are vital, with regular maintenance and a disaster recovery plan in place and tested regularly.</a:t>
            </a:r>
          </a:p>
          <a:p>
            <a:pPr>
              <a:buAutoNum type="arabicPeriod"/>
            </a:pPr>
            <a:r>
              <a:rPr lang="en-US"/>
              <a:t>Development Requirements: Development should follow modern practices, with version control, full testing, and thorough documentation of the code and interfaces.</a:t>
            </a:r>
          </a:p>
          <a:p>
            <a:pPr>
              <a:buAutoNum type="arabicPeriod"/>
            </a:pPr>
            <a:r>
              <a:rPr lang="en-US"/>
              <a:t>Regulatory Requirements: The system must comply with GDPR, local telecom regulations, and data privacy laws, with content filtering and audit-ready data exports as required.</a:t>
            </a:r>
          </a:p>
          <a:p>
            <a:pPr>
              <a:buAutoNum type="arabicPeriod"/>
            </a:pPr>
            <a:r>
              <a:rPr lang="en-US"/>
              <a:t>Ethical Requirements: A transparent privacy policy, clear terms of service, and user consent for data collection are required, with responsible AI and ethical data usage practices.</a:t>
            </a:r>
          </a:p>
          <a:p>
            <a:pPr>
              <a:buAutoNum type="arabicPeriod"/>
            </a:pPr>
            <a:r>
              <a:rPr lang="en-US"/>
              <a:t>Accounting Requirements: Track usage accurately with monthly reports, secure payment processing, and audit trails. Generate automatic invoices and allow cost allocation by user or department.</a:t>
            </a:r>
            <a:endParaRPr lang="en-US" b="1"/>
          </a:p>
          <a:p>
            <a:pPr>
              <a:buAutoNum type="arabicPeriod"/>
            </a:pPr>
            <a:r>
              <a:rPr lang="en-US"/>
              <a:t>Safety/Security Requirements: Robust spam and malicious content filtering, user blocking, and abuse reporting ensure user safety, with secure data wiping and prioritization for urgent messages.</a:t>
            </a:r>
          </a:p>
          <a:p>
            <a:pPr>
              <a:buAutoNum type="arabicPeriod"/>
            </a:pPr>
            <a:endParaRPr lang="en-US"/>
          </a:p>
          <a:p>
            <a:pPr>
              <a:buAutoNum type="arabicPeriod"/>
            </a:pPr>
            <a:endParaRPr lang="en-US"/>
          </a:p>
        </p:txBody>
      </p:sp>
    </p:spTree>
    <p:extLst>
      <p:ext uri="{BB962C8B-B14F-4D97-AF65-F5344CB8AC3E}">
        <p14:creationId xmlns:p14="http://schemas.microsoft.com/office/powerpoint/2010/main" val="154702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Benjamin</a:t>
            </a:r>
          </a:p>
        </p:txBody>
      </p:sp>
    </p:spTree>
    <p:extLst>
      <p:ext uri="{BB962C8B-B14F-4D97-AF65-F5344CB8AC3E}">
        <p14:creationId xmlns:p14="http://schemas.microsoft.com/office/powerpoint/2010/main" val="339538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558050"/>
            <a:ext cx="4325400" cy="17490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5200"/>
              <a:buNone/>
              <a:defRPr sz="5200">
                <a:solidFill>
                  <a:schemeClr val="dk1"/>
                </a:solidFill>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10" name="Google Shape;10;p2"/>
          <p:cNvSpPr txBox="1">
            <a:spLocks noGrp="1"/>
          </p:cNvSpPr>
          <p:nvPr>
            <p:ph type="subTitle" idx="1"/>
          </p:nvPr>
        </p:nvSpPr>
        <p:spPr>
          <a:xfrm>
            <a:off x="720000" y="3245938"/>
            <a:ext cx="4230300" cy="49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 name="Google Shape;12;p2"/>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13;p2"/>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14;p2"/>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1734825" y="1632775"/>
            <a:ext cx="5674500" cy="1589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2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2718550" y="3256225"/>
            <a:ext cx="3724800" cy="6885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8" name="Google Shape;68;p11"/>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11"/>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11"/>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11"/>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558050"/>
            <a:ext cx="4325400" cy="17490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5200"/>
              <a:buNone/>
              <a:defRPr sz="5200">
                <a:solidFill>
                  <a:schemeClr val="dk1"/>
                </a:solidFill>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10" name="Google Shape;10;p2"/>
          <p:cNvSpPr txBox="1">
            <a:spLocks noGrp="1"/>
          </p:cNvSpPr>
          <p:nvPr>
            <p:ph type="subTitle" idx="1"/>
          </p:nvPr>
        </p:nvSpPr>
        <p:spPr>
          <a:xfrm>
            <a:off x="720000" y="3245938"/>
            <a:ext cx="4230300" cy="49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4686825" y="1482425"/>
            <a:ext cx="3413700" cy="13518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sz="4100"/>
            </a:lvl1pPr>
            <a:lvl2pPr lvl="1" algn="ctr" rtl="0">
              <a:spcBef>
                <a:spcPts val="0"/>
              </a:spcBef>
              <a:spcAft>
                <a:spcPts val="0"/>
              </a:spcAft>
              <a:buSzPts val="4100"/>
              <a:buNone/>
              <a:defRPr sz="4100"/>
            </a:lvl2pPr>
            <a:lvl3pPr lvl="2" algn="ctr" rtl="0">
              <a:spcBef>
                <a:spcPts val="0"/>
              </a:spcBef>
              <a:spcAft>
                <a:spcPts val="0"/>
              </a:spcAft>
              <a:buSzPts val="4100"/>
              <a:buNone/>
              <a:defRPr sz="4100"/>
            </a:lvl3pPr>
            <a:lvl4pPr lvl="3" algn="ctr" rtl="0">
              <a:spcBef>
                <a:spcPts val="0"/>
              </a:spcBef>
              <a:spcAft>
                <a:spcPts val="0"/>
              </a:spcAft>
              <a:buSzPts val="4100"/>
              <a:buNone/>
              <a:defRPr sz="4100"/>
            </a:lvl4pPr>
            <a:lvl5pPr lvl="4" algn="ctr" rtl="0">
              <a:spcBef>
                <a:spcPts val="0"/>
              </a:spcBef>
              <a:spcAft>
                <a:spcPts val="0"/>
              </a:spcAft>
              <a:buSzPts val="4100"/>
              <a:buNone/>
              <a:defRPr sz="4100"/>
            </a:lvl5pPr>
            <a:lvl6pPr lvl="5" algn="ctr" rtl="0">
              <a:spcBef>
                <a:spcPts val="0"/>
              </a:spcBef>
              <a:spcAft>
                <a:spcPts val="0"/>
              </a:spcAft>
              <a:buSzPts val="4100"/>
              <a:buNone/>
              <a:defRPr sz="4100"/>
            </a:lvl6pPr>
            <a:lvl7pPr lvl="6" algn="ctr" rtl="0">
              <a:spcBef>
                <a:spcPts val="0"/>
              </a:spcBef>
              <a:spcAft>
                <a:spcPts val="0"/>
              </a:spcAft>
              <a:buSzPts val="4100"/>
              <a:buNone/>
              <a:defRPr sz="4100"/>
            </a:lvl7pPr>
            <a:lvl8pPr lvl="7" algn="ctr" rtl="0">
              <a:spcBef>
                <a:spcPts val="0"/>
              </a:spcBef>
              <a:spcAft>
                <a:spcPts val="0"/>
              </a:spcAft>
              <a:buSzPts val="4100"/>
              <a:buNone/>
              <a:defRPr sz="4100"/>
            </a:lvl8pPr>
            <a:lvl9pPr lvl="8" algn="ctr" rtl="0">
              <a:spcBef>
                <a:spcPts val="0"/>
              </a:spcBef>
              <a:spcAft>
                <a:spcPts val="0"/>
              </a:spcAft>
              <a:buSzPts val="4100"/>
              <a:buNone/>
              <a:defRPr sz="4100"/>
            </a:lvl9pPr>
          </a:lstStyle>
          <a:p>
            <a:endParaRPr/>
          </a:p>
        </p:txBody>
      </p:sp>
      <p:sp>
        <p:nvSpPr>
          <p:cNvPr id="17" name="Google Shape;17;p3"/>
          <p:cNvSpPr txBox="1">
            <a:spLocks noGrp="1"/>
          </p:cNvSpPr>
          <p:nvPr>
            <p:ph type="subTitle" idx="1"/>
          </p:nvPr>
        </p:nvSpPr>
        <p:spPr>
          <a:xfrm>
            <a:off x="4686825" y="3396238"/>
            <a:ext cx="3336900" cy="72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700">
                <a:solidFill>
                  <a:schemeClr val="lt1"/>
                </a:solidFill>
              </a:defRPr>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18" name="Google Shape;18;p3"/>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idx="2" hasCustomPrompt="1"/>
          </p:nvPr>
        </p:nvSpPr>
        <p:spPr>
          <a:xfrm>
            <a:off x="1100475" y="2149150"/>
            <a:ext cx="2994900" cy="13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700"/>
              <a:buNone/>
              <a:defRPr sz="8700"/>
            </a:lvl1pPr>
            <a:lvl2pPr lvl="1" algn="ctr" rtl="0">
              <a:spcBef>
                <a:spcPts val="0"/>
              </a:spcBef>
              <a:spcAft>
                <a:spcPts val="0"/>
              </a:spcAft>
              <a:buSzPts val="8700"/>
              <a:buNone/>
              <a:defRPr sz="8700"/>
            </a:lvl2pPr>
            <a:lvl3pPr lvl="2" algn="ctr" rtl="0">
              <a:spcBef>
                <a:spcPts val="0"/>
              </a:spcBef>
              <a:spcAft>
                <a:spcPts val="0"/>
              </a:spcAft>
              <a:buSzPts val="8700"/>
              <a:buNone/>
              <a:defRPr sz="8700"/>
            </a:lvl3pPr>
            <a:lvl4pPr lvl="3" algn="ctr" rtl="0">
              <a:spcBef>
                <a:spcPts val="0"/>
              </a:spcBef>
              <a:spcAft>
                <a:spcPts val="0"/>
              </a:spcAft>
              <a:buSzPts val="8700"/>
              <a:buNone/>
              <a:defRPr sz="8700"/>
            </a:lvl4pPr>
            <a:lvl5pPr lvl="4" algn="ctr" rtl="0">
              <a:spcBef>
                <a:spcPts val="0"/>
              </a:spcBef>
              <a:spcAft>
                <a:spcPts val="0"/>
              </a:spcAft>
              <a:buSzPts val="8700"/>
              <a:buNone/>
              <a:defRPr sz="8700"/>
            </a:lvl5pPr>
            <a:lvl6pPr lvl="5" algn="ctr" rtl="0">
              <a:spcBef>
                <a:spcPts val="0"/>
              </a:spcBef>
              <a:spcAft>
                <a:spcPts val="0"/>
              </a:spcAft>
              <a:buSzPts val="8700"/>
              <a:buNone/>
              <a:defRPr sz="8700"/>
            </a:lvl6pPr>
            <a:lvl7pPr lvl="6" algn="ctr" rtl="0">
              <a:spcBef>
                <a:spcPts val="0"/>
              </a:spcBef>
              <a:spcAft>
                <a:spcPts val="0"/>
              </a:spcAft>
              <a:buSzPts val="8700"/>
              <a:buNone/>
              <a:defRPr sz="8700"/>
            </a:lvl7pPr>
            <a:lvl8pPr lvl="7" algn="ctr" rtl="0">
              <a:spcBef>
                <a:spcPts val="0"/>
              </a:spcBef>
              <a:spcAft>
                <a:spcPts val="0"/>
              </a:spcAft>
              <a:buSzPts val="8700"/>
              <a:buNone/>
              <a:defRPr sz="8700"/>
            </a:lvl8pPr>
            <a:lvl9pPr lvl="8" algn="ctr" rtl="0">
              <a:spcBef>
                <a:spcPts val="0"/>
              </a:spcBef>
              <a:spcAft>
                <a:spcPts val="0"/>
              </a:spcAft>
              <a:buSzPts val="8700"/>
              <a:buNone/>
              <a:defRPr sz="87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28" name="Google Shape;28;p4"/>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1pPr>
            <a:lvl2pPr lvl="1"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4" name="Google Shape;34;p5"/>
          <p:cNvSpPr txBox="1">
            <a:spLocks noGrp="1"/>
          </p:cNvSpPr>
          <p:nvPr>
            <p:ph type="subTitle" idx="1"/>
          </p:nvPr>
        </p:nvSpPr>
        <p:spPr>
          <a:xfrm>
            <a:off x="1998894" y="2268625"/>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5" name="Google Shape;35;p5"/>
          <p:cNvSpPr txBox="1">
            <a:spLocks noGrp="1"/>
          </p:cNvSpPr>
          <p:nvPr>
            <p:ph type="subTitle" idx="2"/>
          </p:nvPr>
        </p:nvSpPr>
        <p:spPr>
          <a:xfrm>
            <a:off x="4571999" y="3396675"/>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 name="Google Shape;36;p5"/>
          <p:cNvSpPr txBox="1">
            <a:spLocks noGrp="1"/>
          </p:cNvSpPr>
          <p:nvPr>
            <p:ph type="subTitle" idx="3"/>
          </p:nvPr>
        </p:nvSpPr>
        <p:spPr>
          <a:xfrm>
            <a:off x="1998896" y="1854275"/>
            <a:ext cx="22656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37" name="Google Shape;37;p5"/>
          <p:cNvSpPr txBox="1">
            <a:spLocks noGrp="1"/>
          </p:cNvSpPr>
          <p:nvPr>
            <p:ph type="subTitle" idx="4"/>
          </p:nvPr>
        </p:nvSpPr>
        <p:spPr>
          <a:xfrm>
            <a:off x="4571999" y="2982320"/>
            <a:ext cx="20871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txBox="1">
            <a:spLocks noGrp="1"/>
          </p:cNvSpPr>
          <p:nvPr>
            <p:ph type="body" idx="1"/>
          </p:nvPr>
        </p:nvSpPr>
        <p:spPr>
          <a:xfrm>
            <a:off x="4252400" y="1389600"/>
            <a:ext cx="4701900" cy="3179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Clr>
                <a:srgbClr val="595959"/>
              </a:buClr>
              <a:buSzPts val="1600"/>
              <a:buAutoNum type="arabicPeriod"/>
              <a:defRPr/>
            </a:lvl1pPr>
            <a:lvl2pPr marL="914400" lvl="1" indent="-317500">
              <a:spcBef>
                <a:spcPts val="0"/>
              </a:spcBef>
              <a:spcAft>
                <a:spcPts val="0"/>
              </a:spcAft>
              <a:buClr>
                <a:srgbClr val="595959"/>
              </a:buClr>
              <a:buSzPts val="1400"/>
              <a:buFont typeface="Anaheim"/>
              <a:buAutoNum type="alphaLcPeriod"/>
              <a:defRPr/>
            </a:lvl2pPr>
            <a:lvl3pPr marL="1371600" lvl="2" indent="-317500">
              <a:spcBef>
                <a:spcPts val="0"/>
              </a:spcBef>
              <a:spcAft>
                <a:spcPts val="0"/>
              </a:spcAft>
              <a:buClr>
                <a:srgbClr val="595959"/>
              </a:buClr>
              <a:buSzPts val="1400"/>
              <a:buFont typeface="Anaheim"/>
              <a:buAutoNum type="romanLcPeriod"/>
              <a:defRPr/>
            </a:lvl3pPr>
            <a:lvl4pPr marL="1828800" lvl="3" indent="-317500">
              <a:spcBef>
                <a:spcPts val="0"/>
              </a:spcBef>
              <a:spcAft>
                <a:spcPts val="0"/>
              </a:spcAft>
              <a:buClr>
                <a:srgbClr val="595959"/>
              </a:buClr>
              <a:buSzPts val="1400"/>
              <a:buFont typeface="Anaheim"/>
              <a:buAutoNum type="arabicPeriod"/>
              <a:defRPr/>
            </a:lvl4pPr>
            <a:lvl5pPr marL="2286000" lvl="4" indent="-317500">
              <a:spcBef>
                <a:spcPts val="0"/>
              </a:spcBef>
              <a:spcAft>
                <a:spcPts val="0"/>
              </a:spcAft>
              <a:buClr>
                <a:srgbClr val="595959"/>
              </a:buClr>
              <a:buSzPts val="1400"/>
              <a:buFont typeface="Anaheim"/>
              <a:buAutoNum type="alphaLcPeriod"/>
              <a:defRPr/>
            </a:lvl5pPr>
            <a:lvl6pPr marL="2743200" lvl="5" indent="-317500">
              <a:spcBef>
                <a:spcPts val="0"/>
              </a:spcBef>
              <a:spcAft>
                <a:spcPts val="0"/>
              </a:spcAft>
              <a:buClr>
                <a:srgbClr val="595959"/>
              </a:buClr>
              <a:buSzPts val="1400"/>
              <a:buFont typeface="Anaheim"/>
              <a:buAutoNum type="romanLcPeriod"/>
              <a:defRPr/>
            </a:lvl6pPr>
            <a:lvl7pPr marL="3200400" lvl="6" indent="-317500">
              <a:spcBef>
                <a:spcPts val="0"/>
              </a:spcBef>
              <a:spcAft>
                <a:spcPts val="0"/>
              </a:spcAft>
              <a:buClr>
                <a:srgbClr val="595959"/>
              </a:buClr>
              <a:buSzPts val="1400"/>
              <a:buFont typeface="Anaheim"/>
              <a:buAutoNum type="arabicPeriod"/>
              <a:defRPr/>
            </a:lvl7pPr>
            <a:lvl8pPr marL="3657600" lvl="7" indent="-317500">
              <a:spcBef>
                <a:spcPts val="0"/>
              </a:spcBef>
              <a:spcAft>
                <a:spcPts val="0"/>
              </a:spcAft>
              <a:buClr>
                <a:srgbClr val="595959"/>
              </a:buClr>
              <a:buSzPts val="1400"/>
              <a:buFont typeface="Anaheim"/>
              <a:buAutoNum type="alphaLcPeriod"/>
              <a:defRPr/>
            </a:lvl8pPr>
            <a:lvl9pPr marL="4114800" lvl="8" indent="-317500">
              <a:spcBef>
                <a:spcPts val="0"/>
              </a:spcBef>
              <a:spcAft>
                <a:spcPts val="0"/>
              </a:spcAft>
              <a:buClr>
                <a:srgbClr val="595959"/>
              </a:buClr>
              <a:buSzPts val="1400"/>
              <a:buFont typeface="Anaheim"/>
              <a:buAutoNum type="romanLcPeriod"/>
              <a:defRPr/>
            </a:lvl9pPr>
          </a:lstStyle>
          <a:p>
            <a:endParaRPr/>
          </a:p>
        </p:txBody>
      </p:sp>
      <p:sp>
        <p:nvSpPr>
          <p:cNvPr id="49" name="Google Shape;49;p7"/>
          <p:cNvSpPr txBox="1">
            <a:spLocks noGrp="1"/>
          </p:cNvSpPr>
          <p:nvPr>
            <p:ph type="title"/>
          </p:nvPr>
        </p:nvSpPr>
        <p:spPr>
          <a:xfrm>
            <a:off x="1056075" y="2340213"/>
            <a:ext cx="2791800" cy="65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1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533375" y="1634038"/>
            <a:ext cx="5656500" cy="2241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2" name="Google Shape;52;p8"/>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txBox="1">
            <a:spLocks noGrp="1"/>
          </p:cNvSpPr>
          <p:nvPr>
            <p:ph type="ctrTitle"/>
          </p:nvPr>
        </p:nvSpPr>
        <p:spPr>
          <a:xfrm>
            <a:off x="4805075" y="1926700"/>
            <a:ext cx="2676300" cy="73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58" name="Google Shape;58;p9"/>
          <p:cNvSpPr txBox="1">
            <a:spLocks noGrp="1"/>
          </p:cNvSpPr>
          <p:nvPr>
            <p:ph type="subTitle" idx="1"/>
          </p:nvPr>
        </p:nvSpPr>
        <p:spPr>
          <a:xfrm>
            <a:off x="4730700" y="2896025"/>
            <a:ext cx="3693300" cy="11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9" name="Google Shape;59;p9"/>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10"/>
          <p:cNvSpPr txBox="1">
            <a:spLocks noGrp="1"/>
          </p:cNvSpPr>
          <p:nvPr>
            <p:ph type="body" idx="1"/>
          </p:nvPr>
        </p:nvSpPr>
        <p:spPr>
          <a:xfrm>
            <a:off x="2439795" y="3789438"/>
            <a:ext cx="38781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600"/>
              <a:buNone/>
              <a:defRPr sz="2500" b="1">
                <a:latin typeface="Lexend Deca"/>
                <a:ea typeface="Lexend Deca"/>
                <a:cs typeface="Lexend Deca"/>
                <a:sym typeface="Lexend Deca"/>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4686825" y="1482425"/>
            <a:ext cx="3413700" cy="13518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sz="4100"/>
            </a:lvl1pPr>
            <a:lvl2pPr lvl="1" algn="ctr" rtl="0">
              <a:spcBef>
                <a:spcPts val="0"/>
              </a:spcBef>
              <a:spcAft>
                <a:spcPts val="0"/>
              </a:spcAft>
              <a:buSzPts val="4100"/>
              <a:buNone/>
              <a:defRPr sz="4100"/>
            </a:lvl2pPr>
            <a:lvl3pPr lvl="2" algn="ctr" rtl="0">
              <a:spcBef>
                <a:spcPts val="0"/>
              </a:spcBef>
              <a:spcAft>
                <a:spcPts val="0"/>
              </a:spcAft>
              <a:buSzPts val="4100"/>
              <a:buNone/>
              <a:defRPr sz="4100"/>
            </a:lvl3pPr>
            <a:lvl4pPr lvl="3" algn="ctr" rtl="0">
              <a:spcBef>
                <a:spcPts val="0"/>
              </a:spcBef>
              <a:spcAft>
                <a:spcPts val="0"/>
              </a:spcAft>
              <a:buSzPts val="4100"/>
              <a:buNone/>
              <a:defRPr sz="4100"/>
            </a:lvl4pPr>
            <a:lvl5pPr lvl="4" algn="ctr" rtl="0">
              <a:spcBef>
                <a:spcPts val="0"/>
              </a:spcBef>
              <a:spcAft>
                <a:spcPts val="0"/>
              </a:spcAft>
              <a:buSzPts val="4100"/>
              <a:buNone/>
              <a:defRPr sz="4100"/>
            </a:lvl5pPr>
            <a:lvl6pPr lvl="5" algn="ctr" rtl="0">
              <a:spcBef>
                <a:spcPts val="0"/>
              </a:spcBef>
              <a:spcAft>
                <a:spcPts val="0"/>
              </a:spcAft>
              <a:buSzPts val="4100"/>
              <a:buNone/>
              <a:defRPr sz="4100"/>
            </a:lvl6pPr>
            <a:lvl7pPr lvl="6" algn="ctr" rtl="0">
              <a:spcBef>
                <a:spcPts val="0"/>
              </a:spcBef>
              <a:spcAft>
                <a:spcPts val="0"/>
              </a:spcAft>
              <a:buSzPts val="4100"/>
              <a:buNone/>
              <a:defRPr sz="4100"/>
            </a:lvl7pPr>
            <a:lvl8pPr lvl="7" algn="ctr" rtl="0">
              <a:spcBef>
                <a:spcPts val="0"/>
              </a:spcBef>
              <a:spcAft>
                <a:spcPts val="0"/>
              </a:spcAft>
              <a:buSzPts val="4100"/>
              <a:buNone/>
              <a:defRPr sz="4100"/>
            </a:lvl8pPr>
            <a:lvl9pPr lvl="8" algn="ctr" rtl="0">
              <a:spcBef>
                <a:spcPts val="0"/>
              </a:spcBef>
              <a:spcAft>
                <a:spcPts val="0"/>
              </a:spcAft>
              <a:buSzPts val="4100"/>
              <a:buNone/>
              <a:defRPr sz="4100"/>
            </a:lvl9pPr>
          </a:lstStyle>
          <a:p>
            <a:endParaRPr/>
          </a:p>
        </p:txBody>
      </p:sp>
      <p:sp>
        <p:nvSpPr>
          <p:cNvPr id="17" name="Google Shape;17;p3"/>
          <p:cNvSpPr txBox="1">
            <a:spLocks noGrp="1"/>
          </p:cNvSpPr>
          <p:nvPr>
            <p:ph type="subTitle" idx="1"/>
          </p:nvPr>
        </p:nvSpPr>
        <p:spPr>
          <a:xfrm>
            <a:off x="4686825" y="3396238"/>
            <a:ext cx="3336900" cy="72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700">
                <a:solidFill>
                  <a:schemeClr val="lt1"/>
                </a:solidFill>
              </a:defRPr>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18" name="Google Shape;18;p3"/>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3"/>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3"/>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3"/>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3"/>
          <p:cNvSpPr txBox="1">
            <a:spLocks noGrp="1"/>
          </p:cNvSpPr>
          <p:nvPr>
            <p:ph type="title" idx="2" hasCustomPrompt="1"/>
          </p:nvPr>
        </p:nvSpPr>
        <p:spPr>
          <a:xfrm>
            <a:off x="1100475" y="2149150"/>
            <a:ext cx="2994900" cy="13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700"/>
              <a:buNone/>
              <a:defRPr sz="8700"/>
            </a:lvl1pPr>
            <a:lvl2pPr lvl="1" algn="ctr" rtl="0">
              <a:spcBef>
                <a:spcPts val="0"/>
              </a:spcBef>
              <a:spcAft>
                <a:spcPts val="0"/>
              </a:spcAft>
              <a:buSzPts val="8700"/>
              <a:buNone/>
              <a:defRPr sz="8700"/>
            </a:lvl2pPr>
            <a:lvl3pPr lvl="2" algn="ctr" rtl="0">
              <a:spcBef>
                <a:spcPts val="0"/>
              </a:spcBef>
              <a:spcAft>
                <a:spcPts val="0"/>
              </a:spcAft>
              <a:buSzPts val="8700"/>
              <a:buNone/>
              <a:defRPr sz="8700"/>
            </a:lvl3pPr>
            <a:lvl4pPr lvl="3" algn="ctr" rtl="0">
              <a:spcBef>
                <a:spcPts val="0"/>
              </a:spcBef>
              <a:spcAft>
                <a:spcPts val="0"/>
              </a:spcAft>
              <a:buSzPts val="8700"/>
              <a:buNone/>
              <a:defRPr sz="8700"/>
            </a:lvl4pPr>
            <a:lvl5pPr lvl="4" algn="ctr" rtl="0">
              <a:spcBef>
                <a:spcPts val="0"/>
              </a:spcBef>
              <a:spcAft>
                <a:spcPts val="0"/>
              </a:spcAft>
              <a:buSzPts val="8700"/>
              <a:buNone/>
              <a:defRPr sz="8700"/>
            </a:lvl5pPr>
            <a:lvl6pPr lvl="5" algn="ctr" rtl="0">
              <a:spcBef>
                <a:spcPts val="0"/>
              </a:spcBef>
              <a:spcAft>
                <a:spcPts val="0"/>
              </a:spcAft>
              <a:buSzPts val="8700"/>
              <a:buNone/>
              <a:defRPr sz="8700"/>
            </a:lvl6pPr>
            <a:lvl7pPr lvl="6" algn="ctr" rtl="0">
              <a:spcBef>
                <a:spcPts val="0"/>
              </a:spcBef>
              <a:spcAft>
                <a:spcPts val="0"/>
              </a:spcAft>
              <a:buSzPts val="8700"/>
              <a:buNone/>
              <a:defRPr sz="8700"/>
            </a:lvl7pPr>
            <a:lvl8pPr lvl="7" algn="ctr" rtl="0">
              <a:spcBef>
                <a:spcPts val="0"/>
              </a:spcBef>
              <a:spcAft>
                <a:spcPts val="0"/>
              </a:spcAft>
              <a:buSzPts val="8700"/>
              <a:buNone/>
              <a:defRPr sz="8700"/>
            </a:lvl8pPr>
            <a:lvl9pPr lvl="8" algn="ctr" rtl="0">
              <a:spcBef>
                <a:spcPts val="0"/>
              </a:spcBef>
              <a:spcAft>
                <a:spcPts val="0"/>
              </a:spcAft>
              <a:buSzPts val="8700"/>
              <a:buNone/>
              <a:defRPr sz="87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1734825" y="1632775"/>
            <a:ext cx="5674500" cy="1589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2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2718550" y="3256225"/>
            <a:ext cx="3724800" cy="6885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8" name="Google Shape;68;p11"/>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73"/>
        <p:cNvGrpSpPr/>
        <p:nvPr/>
      </p:nvGrpSpPr>
      <p:grpSpPr>
        <a:xfrm>
          <a:off x="0" y="0"/>
          <a:ext cx="0" cy="0"/>
          <a:chOff x="0" y="0"/>
          <a:chExt cx="0" cy="0"/>
        </a:xfrm>
      </p:grpSpPr>
      <p:sp>
        <p:nvSpPr>
          <p:cNvPr id="74" name="Google Shape;74;p13"/>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13"/>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13"/>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13"/>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1pPr>
            <a:lvl2pPr lvl="1"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
        <p:nvSpPr>
          <p:cNvPr id="78" name="Google Shape;78;p13"/>
          <p:cNvSpPr txBox="1">
            <a:spLocks noGrp="1"/>
          </p:cNvSpPr>
          <p:nvPr>
            <p:ph type="subTitle" idx="1"/>
          </p:nvPr>
        </p:nvSpPr>
        <p:spPr>
          <a:xfrm>
            <a:off x="1692250" y="2116067"/>
            <a:ext cx="2615700" cy="7269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79" name="Google Shape;79;p13"/>
          <p:cNvSpPr txBox="1">
            <a:spLocks noGrp="1"/>
          </p:cNvSpPr>
          <p:nvPr>
            <p:ph type="subTitle" idx="2"/>
          </p:nvPr>
        </p:nvSpPr>
        <p:spPr>
          <a:xfrm>
            <a:off x="1692250" y="1603713"/>
            <a:ext cx="29298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80" name="Google Shape;80;p13"/>
          <p:cNvSpPr txBox="1">
            <a:spLocks noGrp="1"/>
          </p:cNvSpPr>
          <p:nvPr>
            <p:ph type="title" idx="3" hasCustomPrompt="1"/>
          </p:nvPr>
        </p:nvSpPr>
        <p:spPr>
          <a:xfrm>
            <a:off x="643800" y="1368043"/>
            <a:ext cx="1226700" cy="6975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6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1" name="Google Shape;81;p13"/>
          <p:cNvSpPr txBox="1">
            <a:spLocks noGrp="1"/>
          </p:cNvSpPr>
          <p:nvPr>
            <p:ph type="subTitle" idx="4"/>
          </p:nvPr>
        </p:nvSpPr>
        <p:spPr>
          <a:xfrm>
            <a:off x="1692250" y="3682317"/>
            <a:ext cx="26157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2" name="Google Shape;82;p13"/>
          <p:cNvSpPr txBox="1">
            <a:spLocks noGrp="1"/>
          </p:cNvSpPr>
          <p:nvPr>
            <p:ph type="subTitle" idx="5"/>
          </p:nvPr>
        </p:nvSpPr>
        <p:spPr>
          <a:xfrm>
            <a:off x="1692250" y="3169963"/>
            <a:ext cx="29298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83" name="Google Shape;83;p13"/>
          <p:cNvSpPr txBox="1">
            <a:spLocks noGrp="1"/>
          </p:cNvSpPr>
          <p:nvPr>
            <p:ph type="title" idx="6" hasCustomPrompt="1"/>
          </p:nvPr>
        </p:nvSpPr>
        <p:spPr>
          <a:xfrm>
            <a:off x="643800" y="2925868"/>
            <a:ext cx="1226700" cy="6975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6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4" name="Google Shape;84;p13"/>
          <p:cNvSpPr txBox="1">
            <a:spLocks noGrp="1"/>
          </p:cNvSpPr>
          <p:nvPr>
            <p:ph type="subTitle" idx="7"/>
          </p:nvPr>
        </p:nvSpPr>
        <p:spPr>
          <a:xfrm flipH="1">
            <a:off x="4836050" y="2116067"/>
            <a:ext cx="2615700" cy="72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85" name="Google Shape;85;p13"/>
          <p:cNvSpPr txBox="1">
            <a:spLocks noGrp="1"/>
          </p:cNvSpPr>
          <p:nvPr>
            <p:ph type="subTitle" idx="8"/>
          </p:nvPr>
        </p:nvSpPr>
        <p:spPr>
          <a:xfrm flipH="1">
            <a:off x="4521950" y="1603713"/>
            <a:ext cx="2929800" cy="431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r" rtl="0">
              <a:spcBef>
                <a:spcPts val="0"/>
              </a:spcBef>
              <a:spcAft>
                <a:spcPts val="0"/>
              </a:spcAft>
              <a:buSzPts val="2000"/>
              <a:buFont typeface="Lexend Deca"/>
              <a:buNone/>
              <a:defRPr sz="2000" b="1">
                <a:latin typeface="Lexend Deca"/>
                <a:ea typeface="Lexend Deca"/>
                <a:cs typeface="Lexend Deca"/>
                <a:sym typeface="Lexend Deca"/>
              </a:defRPr>
            </a:lvl2pPr>
            <a:lvl3pPr lvl="2" algn="r" rtl="0">
              <a:spcBef>
                <a:spcPts val="0"/>
              </a:spcBef>
              <a:spcAft>
                <a:spcPts val="0"/>
              </a:spcAft>
              <a:buSzPts val="2000"/>
              <a:buFont typeface="Lexend Deca"/>
              <a:buNone/>
              <a:defRPr sz="2000" b="1">
                <a:latin typeface="Lexend Deca"/>
                <a:ea typeface="Lexend Deca"/>
                <a:cs typeface="Lexend Deca"/>
                <a:sym typeface="Lexend Deca"/>
              </a:defRPr>
            </a:lvl3pPr>
            <a:lvl4pPr lvl="3" algn="r" rtl="0">
              <a:spcBef>
                <a:spcPts val="0"/>
              </a:spcBef>
              <a:spcAft>
                <a:spcPts val="0"/>
              </a:spcAft>
              <a:buSzPts val="2000"/>
              <a:buFont typeface="Lexend Deca"/>
              <a:buNone/>
              <a:defRPr sz="2000" b="1">
                <a:latin typeface="Lexend Deca"/>
                <a:ea typeface="Lexend Deca"/>
                <a:cs typeface="Lexend Deca"/>
                <a:sym typeface="Lexend Deca"/>
              </a:defRPr>
            </a:lvl4pPr>
            <a:lvl5pPr lvl="4" algn="r" rtl="0">
              <a:spcBef>
                <a:spcPts val="0"/>
              </a:spcBef>
              <a:spcAft>
                <a:spcPts val="0"/>
              </a:spcAft>
              <a:buSzPts val="2000"/>
              <a:buFont typeface="Lexend Deca"/>
              <a:buNone/>
              <a:defRPr sz="2000" b="1">
                <a:latin typeface="Lexend Deca"/>
                <a:ea typeface="Lexend Deca"/>
                <a:cs typeface="Lexend Deca"/>
                <a:sym typeface="Lexend Deca"/>
              </a:defRPr>
            </a:lvl5pPr>
            <a:lvl6pPr lvl="5" algn="r" rtl="0">
              <a:spcBef>
                <a:spcPts val="0"/>
              </a:spcBef>
              <a:spcAft>
                <a:spcPts val="0"/>
              </a:spcAft>
              <a:buSzPts val="2000"/>
              <a:buFont typeface="Lexend Deca"/>
              <a:buNone/>
              <a:defRPr sz="2000" b="1">
                <a:latin typeface="Lexend Deca"/>
                <a:ea typeface="Lexend Deca"/>
                <a:cs typeface="Lexend Deca"/>
                <a:sym typeface="Lexend Deca"/>
              </a:defRPr>
            </a:lvl6pPr>
            <a:lvl7pPr lvl="6" algn="r" rtl="0">
              <a:spcBef>
                <a:spcPts val="0"/>
              </a:spcBef>
              <a:spcAft>
                <a:spcPts val="0"/>
              </a:spcAft>
              <a:buSzPts val="2000"/>
              <a:buFont typeface="Lexend Deca"/>
              <a:buNone/>
              <a:defRPr sz="2000" b="1">
                <a:latin typeface="Lexend Deca"/>
                <a:ea typeface="Lexend Deca"/>
                <a:cs typeface="Lexend Deca"/>
                <a:sym typeface="Lexend Deca"/>
              </a:defRPr>
            </a:lvl7pPr>
            <a:lvl8pPr lvl="7" algn="r" rtl="0">
              <a:spcBef>
                <a:spcPts val="0"/>
              </a:spcBef>
              <a:spcAft>
                <a:spcPts val="0"/>
              </a:spcAft>
              <a:buSzPts val="2000"/>
              <a:buFont typeface="Lexend Deca"/>
              <a:buNone/>
              <a:defRPr sz="2000" b="1">
                <a:latin typeface="Lexend Deca"/>
                <a:ea typeface="Lexend Deca"/>
                <a:cs typeface="Lexend Deca"/>
                <a:sym typeface="Lexend Deca"/>
              </a:defRPr>
            </a:lvl8pPr>
            <a:lvl9pPr lvl="8" algn="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86" name="Google Shape;86;p13"/>
          <p:cNvSpPr txBox="1">
            <a:spLocks noGrp="1"/>
          </p:cNvSpPr>
          <p:nvPr>
            <p:ph type="title" idx="9" hasCustomPrompt="1"/>
          </p:nvPr>
        </p:nvSpPr>
        <p:spPr>
          <a:xfrm flipH="1">
            <a:off x="7273500" y="1368043"/>
            <a:ext cx="1226700" cy="69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3600">
                <a:solidFill>
                  <a:schemeClr val="dk2"/>
                </a:solidFill>
              </a:defRPr>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r>
              <a:t>xx%</a:t>
            </a:r>
          </a:p>
        </p:txBody>
      </p:sp>
      <p:sp>
        <p:nvSpPr>
          <p:cNvPr id="87" name="Google Shape;87;p13"/>
          <p:cNvSpPr txBox="1">
            <a:spLocks noGrp="1"/>
          </p:cNvSpPr>
          <p:nvPr>
            <p:ph type="subTitle" idx="13"/>
          </p:nvPr>
        </p:nvSpPr>
        <p:spPr>
          <a:xfrm flipH="1">
            <a:off x="4836050" y="3682317"/>
            <a:ext cx="2615700" cy="72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88" name="Google Shape;88;p13"/>
          <p:cNvSpPr txBox="1">
            <a:spLocks noGrp="1"/>
          </p:cNvSpPr>
          <p:nvPr>
            <p:ph type="subTitle" idx="14"/>
          </p:nvPr>
        </p:nvSpPr>
        <p:spPr>
          <a:xfrm flipH="1">
            <a:off x="4521950" y="3169963"/>
            <a:ext cx="2929800" cy="431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r" rtl="0">
              <a:spcBef>
                <a:spcPts val="0"/>
              </a:spcBef>
              <a:spcAft>
                <a:spcPts val="0"/>
              </a:spcAft>
              <a:buSzPts val="2000"/>
              <a:buFont typeface="Lexend Deca"/>
              <a:buNone/>
              <a:defRPr sz="2000" b="1">
                <a:latin typeface="Lexend Deca"/>
                <a:ea typeface="Lexend Deca"/>
                <a:cs typeface="Lexend Deca"/>
                <a:sym typeface="Lexend Deca"/>
              </a:defRPr>
            </a:lvl2pPr>
            <a:lvl3pPr lvl="2" algn="r" rtl="0">
              <a:spcBef>
                <a:spcPts val="0"/>
              </a:spcBef>
              <a:spcAft>
                <a:spcPts val="0"/>
              </a:spcAft>
              <a:buSzPts val="2000"/>
              <a:buFont typeface="Lexend Deca"/>
              <a:buNone/>
              <a:defRPr sz="2000" b="1">
                <a:latin typeface="Lexend Deca"/>
                <a:ea typeface="Lexend Deca"/>
                <a:cs typeface="Lexend Deca"/>
                <a:sym typeface="Lexend Deca"/>
              </a:defRPr>
            </a:lvl3pPr>
            <a:lvl4pPr lvl="3" algn="r" rtl="0">
              <a:spcBef>
                <a:spcPts val="0"/>
              </a:spcBef>
              <a:spcAft>
                <a:spcPts val="0"/>
              </a:spcAft>
              <a:buSzPts val="2000"/>
              <a:buFont typeface="Lexend Deca"/>
              <a:buNone/>
              <a:defRPr sz="2000" b="1">
                <a:latin typeface="Lexend Deca"/>
                <a:ea typeface="Lexend Deca"/>
                <a:cs typeface="Lexend Deca"/>
                <a:sym typeface="Lexend Deca"/>
              </a:defRPr>
            </a:lvl4pPr>
            <a:lvl5pPr lvl="4" algn="r" rtl="0">
              <a:spcBef>
                <a:spcPts val="0"/>
              </a:spcBef>
              <a:spcAft>
                <a:spcPts val="0"/>
              </a:spcAft>
              <a:buSzPts val="2000"/>
              <a:buFont typeface="Lexend Deca"/>
              <a:buNone/>
              <a:defRPr sz="2000" b="1">
                <a:latin typeface="Lexend Deca"/>
                <a:ea typeface="Lexend Deca"/>
                <a:cs typeface="Lexend Deca"/>
                <a:sym typeface="Lexend Deca"/>
              </a:defRPr>
            </a:lvl5pPr>
            <a:lvl6pPr lvl="5" algn="r" rtl="0">
              <a:spcBef>
                <a:spcPts val="0"/>
              </a:spcBef>
              <a:spcAft>
                <a:spcPts val="0"/>
              </a:spcAft>
              <a:buSzPts val="2000"/>
              <a:buFont typeface="Lexend Deca"/>
              <a:buNone/>
              <a:defRPr sz="2000" b="1">
                <a:latin typeface="Lexend Deca"/>
                <a:ea typeface="Lexend Deca"/>
                <a:cs typeface="Lexend Deca"/>
                <a:sym typeface="Lexend Deca"/>
              </a:defRPr>
            </a:lvl6pPr>
            <a:lvl7pPr lvl="6" algn="r" rtl="0">
              <a:spcBef>
                <a:spcPts val="0"/>
              </a:spcBef>
              <a:spcAft>
                <a:spcPts val="0"/>
              </a:spcAft>
              <a:buSzPts val="2000"/>
              <a:buFont typeface="Lexend Deca"/>
              <a:buNone/>
              <a:defRPr sz="2000" b="1">
                <a:latin typeface="Lexend Deca"/>
                <a:ea typeface="Lexend Deca"/>
                <a:cs typeface="Lexend Deca"/>
                <a:sym typeface="Lexend Deca"/>
              </a:defRPr>
            </a:lvl7pPr>
            <a:lvl8pPr lvl="7" algn="r" rtl="0">
              <a:spcBef>
                <a:spcPts val="0"/>
              </a:spcBef>
              <a:spcAft>
                <a:spcPts val="0"/>
              </a:spcAft>
              <a:buSzPts val="2000"/>
              <a:buFont typeface="Lexend Deca"/>
              <a:buNone/>
              <a:defRPr sz="2000" b="1">
                <a:latin typeface="Lexend Deca"/>
                <a:ea typeface="Lexend Deca"/>
                <a:cs typeface="Lexend Deca"/>
                <a:sym typeface="Lexend Deca"/>
              </a:defRPr>
            </a:lvl8pPr>
            <a:lvl9pPr lvl="8" algn="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89" name="Google Shape;89;p13"/>
          <p:cNvSpPr txBox="1">
            <a:spLocks noGrp="1"/>
          </p:cNvSpPr>
          <p:nvPr>
            <p:ph type="title" idx="15" hasCustomPrompt="1"/>
          </p:nvPr>
        </p:nvSpPr>
        <p:spPr>
          <a:xfrm flipH="1">
            <a:off x="7273500" y="2925868"/>
            <a:ext cx="1226700" cy="69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3600">
                <a:solidFill>
                  <a:schemeClr val="dk2"/>
                </a:solidFill>
              </a:defRPr>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90"/>
        <p:cNvGrpSpPr/>
        <p:nvPr/>
      </p:nvGrpSpPr>
      <p:grpSpPr>
        <a:xfrm>
          <a:off x="0" y="0"/>
          <a:ext cx="0" cy="0"/>
          <a:chOff x="0" y="0"/>
          <a:chExt cx="0" cy="0"/>
        </a:xfrm>
      </p:grpSpPr>
      <p:sp>
        <p:nvSpPr>
          <p:cNvPr id="91" name="Google Shape;91;p14"/>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14"/>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14"/>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14"/>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4"/>
          <p:cNvSpPr txBox="1">
            <a:spLocks noGrp="1"/>
          </p:cNvSpPr>
          <p:nvPr>
            <p:ph type="subTitle" idx="1"/>
          </p:nvPr>
        </p:nvSpPr>
        <p:spPr>
          <a:xfrm>
            <a:off x="1694094" y="2027100"/>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6" name="Google Shape;96;p14"/>
          <p:cNvSpPr txBox="1">
            <a:spLocks noGrp="1"/>
          </p:cNvSpPr>
          <p:nvPr>
            <p:ph type="subTitle" idx="2"/>
          </p:nvPr>
        </p:nvSpPr>
        <p:spPr>
          <a:xfrm>
            <a:off x="4876799" y="2921038"/>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7" name="Google Shape;97;p14"/>
          <p:cNvSpPr txBox="1">
            <a:spLocks noGrp="1"/>
          </p:cNvSpPr>
          <p:nvPr>
            <p:ph type="subTitle" idx="3"/>
          </p:nvPr>
        </p:nvSpPr>
        <p:spPr>
          <a:xfrm>
            <a:off x="1694096" y="1612750"/>
            <a:ext cx="22656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98" name="Google Shape;98;p14"/>
          <p:cNvSpPr txBox="1">
            <a:spLocks noGrp="1"/>
          </p:cNvSpPr>
          <p:nvPr>
            <p:ph type="subTitle" idx="4"/>
          </p:nvPr>
        </p:nvSpPr>
        <p:spPr>
          <a:xfrm>
            <a:off x="4876799" y="2507150"/>
            <a:ext cx="20871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99" name="Google Shape;99;p14"/>
          <p:cNvSpPr txBox="1">
            <a:spLocks noGrp="1"/>
          </p:cNvSpPr>
          <p:nvPr>
            <p:ph type="subTitle" idx="5"/>
          </p:nvPr>
        </p:nvSpPr>
        <p:spPr>
          <a:xfrm>
            <a:off x="1694094" y="3815900"/>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0" name="Google Shape;100;p14"/>
          <p:cNvSpPr txBox="1">
            <a:spLocks noGrp="1"/>
          </p:cNvSpPr>
          <p:nvPr>
            <p:ph type="subTitle" idx="6"/>
          </p:nvPr>
        </p:nvSpPr>
        <p:spPr>
          <a:xfrm>
            <a:off x="1694096" y="3401550"/>
            <a:ext cx="22656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SECTION_TITLE_AND_DESCRIPTION_1">
    <p:spTree>
      <p:nvGrpSpPr>
        <p:cNvPr id="1" name="Shape 101"/>
        <p:cNvGrpSpPr/>
        <p:nvPr/>
      </p:nvGrpSpPr>
      <p:grpSpPr>
        <a:xfrm>
          <a:off x="0" y="0"/>
          <a:ext cx="0" cy="0"/>
          <a:chOff x="0" y="0"/>
          <a:chExt cx="0" cy="0"/>
        </a:xfrm>
      </p:grpSpPr>
      <p:sp>
        <p:nvSpPr>
          <p:cNvPr id="102" name="Google Shape;102;p15"/>
          <p:cNvSpPr txBox="1">
            <a:spLocks noGrp="1"/>
          </p:cNvSpPr>
          <p:nvPr>
            <p:ph type="ctrTitle"/>
          </p:nvPr>
        </p:nvSpPr>
        <p:spPr>
          <a:xfrm>
            <a:off x="5487692" y="1980350"/>
            <a:ext cx="2385300" cy="73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103" name="Google Shape;103;p15"/>
          <p:cNvSpPr txBox="1">
            <a:spLocks noGrp="1"/>
          </p:cNvSpPr>
          <p:nvPr>
            <p:ph type="subTitle" idx="1"/>
          </p:nvPr>
        </p:nvSpPr>
        <p:spPr>
          <a:xfrm>
            <a:off x="5303225" y="2991150"/>
            <a:ext cx="3120900" cy="9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04" name="Google Shape;104;p15"/>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15"/>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15"/>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15"/>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15"/>
          <p:cNvSpPr txBox="1">
            <a:spLocks noGrp="1"/>
          </p:cNvSpPr>
          <p:nvPr>
            <p:ph type="ctrTitle" idx="2"/>
          </p:nvPr>
        </p:nvSpPr>
        <p:spPr>
          <a:xfrm>
            <a:off x="1264929" y="1980350"/>
            <a:ext cx="2385300" cy="73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algn="r" rtl="0">
              <a:spcBef>
                <a:spcPts val="0"/>
              </a:spcBef>
              <a:spcAft>
                <a:spcPts val="0"/>
              </a:spcAft>
              <a:buSzPts val="3500"/>
              <a:buNone/>
              <a:defRPr sz="3500"/>
            </a:lvl2pPr>
            <a:lvl3pPr lvl="2" algn="r" rtl="0">
              <a:spcBef>
                <a:spcPts val="0"/>
              </a:spcBef>
              <a:spcAft>
                <a:spcPts val="0"/>
              </a:spcAft>
              <a:buSzPts val="3500"/>
              <a:buNone/>
              <a:defRPr sz="3500"/>
            </a:lvl3pPr>
            <a:lvl4pPr lvl="3" algn="r" rtl="0">
              <a:spcBef>
                <a:spcPts val="0"/>
              </a:spcBef>
              <a:spcAft>
                <a:spcPts val="0"/>
              </a:spcAft>
              <a:buSzPts val="3500"/>
              <a:buNone/>
              <a:defRPr sz="3500"/>
            </a:lvl4pPr>
            <a:lvl5pPr lvl="4" algn="r" rtl="0">
              <a:spcBef>
                <a:spcPts val="0"/>
              </a:spcBef>
              <a:spcAft>
                <a:spcPts val="0"/>
              </a:spcAft>
              <a:buSzPts val="3500"/>
              <a:buNone/>
              <a:defRPr sz="3500"/>
            </a:lvl5pPr>
            <a:lvl6pPr lvl="5" algn="r" rtl="0">
              <a:spcBef>
                <a:spcPts val="0"/>
              </a:spcBef>
              <a:spcAft>
                <a:spcPts val="0"/>
              </a:spcAft>
              <a:buSzPts val="3500"/>
              <a:buNone/>
              <a:defRPr sz="3500"/>
            </a:lvl6pPr>
            <a:lvl7pPr lvl="6" algn="r" rtl="0">
              <a:spcBef>
                <a:spcPts val="0"/>
              </a:spcBef>
              <a:spcAft>
                <a:spcPts val="0"/>
              </a:spcAft>
              <a:buSzPts val="3500"/>
              <a:buNone/>
              <a:defRPr sz="3500"/>
            </a:lvl7pPr>
            <a:lvl8pPr lvl="7" algn="r" rtl="0">
              <a:spcBef>
                <a:spcPts val="0"/>
              </a:spcBef>
              <a:spcAft>
                <a:spcPts val="0"/>
              </a:spcAft>
              <a:buSzPts val="3500"/>
              <a:buNone/>
              <a:defRPr sz="3500"/>
            </a:lvl8pPr>
            <a:lvl9pPr lvl="8" algn="r" rtl="0">
              <a:spcBef>
                <a:spcPts val="0"/>
              </a:spcBef>
              <a:spcAft>
                <a:spcPts val="0"/>
              </a:spcAft>
              <a:buSzPts val="3500"/>
              <a:buNone/>
              <a:defRPr sz="3500"/>
            </a:lvl9pPr>
          </a:lstStyle>
          <a:p>
            <a:endParaRPr/>
          </a:p>
        </p:txBody>
      </p:sp>
      <p:sp>
        <p:nvSpPr>
          <p:cNvPr id="109" name="Google Shape;109;p15"/>
          <p:cNvSpPr txBox="1">
            <a:spLocks noGrp="1"/>
          </p:cNvSpPr>
          <p:nvPr>
            <p:ph type="subTitle" idx="3"/>
          </p:nvPr>
        </p:nvSpPr>
        <p:spPr>
          <a:xfrm>
            <a:off x="719875" y="2991150"/>
            <a:ext cx="3120900" cy="91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dk1"/>
                </a:solidFill>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110" name="Google Shape;110;p15"/>
          <p:cNvSpPr txBox="1">
            <a:spLocks noGrp="1"/>
          </p:cNvSpPr>
          <p:nvPr>
            <p:ph type="ctrTitle" idx="4"/>
          </p:nvPr>
        </p:nvSpPr>
        <p:spPr>
          <a:xfrm>
            <a:off x="4017575" y="2087300"/>
            <a:ext cx="1108800" cy="52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algn="r" rtl="0">
              <a:spcBef>
                <a:spcPts val="0"/>
              </a:spcBef>
              <a:spcAft>
                <a:spcPts val="0"/>
              </a:spcAft>
              <a:buSzPts val="3500"/>
              <a:buNone/>
              <a:defRPr sz="3500"/>
            </a:lvl2pPr>
            <a:lvl3pPr lvl="2" algn="r" rtl="0">
              <a:spcBef>
                <a:spcPts val="0"/>
              </a:spcBef>
              <a:spcAft>
                <a:spcPts val="0"/>
              </a:spcAft>
              <a:buSzPts val="3500"/>
              <a:buNone/>
              <a:defRPr sz="3500"/>
            </a:lvl3pPr>
            <a:lvl4pPr lvl="3" algn="r" rtl="0">
              <a:spcBef>
                <a:spcPts val="0"/>
              </a:spcBef>
              <a:spcAft>
                <a:spcPts val="0"/>
              </a:spcAft>
              <a:buSzPts val="3500"/>
              <a:buNone/>
              <a:defRPr sz="3500"/>
            </a:lvl4pPr>
            <a:lvl5pPr lvl="4" algn="r" rtl="0">
              <a:spcBef>
                <a:spcPts val="0"/>
              </a:spcBef>
              <a:spcAft>
                <a:spcPts val="0"/>
              </a:spcAft>
              <a:buSzPts val="3500"/>
              <a:buNone/>
              <a:defRPr sz="3500"/>
            </a:lvl5pPr>
            <a:lvl6pPr lvl="5" algn="r" rtl="0">
              <a:spcBef>
                <a:spcPts val="0"/>
              </a:spcBef>
              <a:spcAft>
                <a:spcPts val="0"/>
              </a:spcAft>
              <a:buSzPts val="3500"/>
              <a:buNone/>
              <a:defRPr sz="3500"/>
            </a:lvl6pPr>
            <a:lvl7pPr lvl="6" algn="r" rtl="0">
              <a:spcBef>
                <a:spcPts val="0"/>
              </a:spcBef>
              <a:spcAft>
                <a:spcPts val="0"/>
              </a:spcAft>
              <a:buSzPts val="3500"/>
              <a:buNone/>
              <a:defRPr sz="3500"/>
            </a:lvl7pPr>
            <a:lvl8pPr lvl="7" algn="r" rtl="0">
              <a:spcBef>
                <a:spcPts val="0"/>
              </a:spcBef>
              <a:spcAft>
                <a:spcPts val="0"/>
              </a:spcAft>
              <a:buSzPts val="3500"/>
              <a:buNone/>
              <a:defRPr sz="3500"/>
            </a:lvl8pPr>
            <a:lvl9pPr lvl="8" algn="r" rtl="0">
              <a:spcBef>
                <a:spcPts val="0"/>
              </a:spcBef>
              <a:spcAft>
                <a:spcPts val="0"/>
              </a:spcAft>
              <a:buSzPts val="3500"/>
              <a:buNone/>
              <a:defRPr sz="35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2">
    <p:spTree>
      <p:nvGrpSpPr>
        <p:cNvPr id="1" name="Shape 111"/>
        <p:cNvGrpSpPr/>
        <p:nvPr/>
      </p:nvGrpSpPr>
      <p:grpSpPr>
        <a:xfrm>
          <a:off x="0" y="0"/>
          <a:ext cx="0" cy="0"/>
          <a:chOff x="0" y="0"/>
          <a:chExt cx="0" cy="0"/>
        </a:xfrm>
      </p:grpSpPr>
      <p:sp>
        <p:nvSpPr>
          <p:cNvPr id="112" name="Google Shape;112;p16"/>
          <p:cNvSpPr txBox="1">
            <a:spLocks noGrp="1"/>
          </p:cNvSpPr>
          <p:nvPr>
            <p:ph type="ctrTitle"/>
          </p:nvPr>
        </p:nvSpPr>
        <p:spPr>
          <a:xfrm flipH="1">
            <a:off x="1662625" y="1926700"/>
            <a:ext cx="2676300" cy="73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113" name="Google Shape;113;p16"/>
          <p:cNvSpPr txBox="1">
            <a:spLocks noGrp="1"/>
          </p:cNvSpPr>
          <p:nvPr>
            <p:ph type="subTitle" idx="1"/>
          </p:nvPr>
        </p:nvSpPr>
        <p:spPr>
          <a:xfrm flipH="1">
            <a:off x="720000" y="2896025"/>
            <a:ext cx="3693300" cy="114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14" name="Google Shape;114;p16"/>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16"/>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16"/>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16"/>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1_1">
    <p:spTree>
      <p:nvGrpSpPr>
        <p:cNvPr id="1" name="Shape 118"/>
        <p:cNvGrpSpPr/>
        <p:nvPr/>
      </p:nvGrpSpPr>
      <p:grpSpPr>
        <a:xfrm>
          <a:off x="0" y="0"/>
          <a:ext cx="0" cy="0"/>
          <a:chOff x="0" y="0"/>
          <a:chExt cx="0" cy="0"/>
        </a:xfrm>
      </p:grpSpPr>
      <p:sp>
        <p:nvSpPr>
          <p:cNvPr id="119" name="Google Shape;119;p17"/>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17"/>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17"/>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17"/>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 name="Google Shape;123;p17"/>
          <p:cNvSpPr txBox="1">
            <a:spLocks noGrp="1"/>
          </p:cNvSpPr>
          <p:nvPr>
            <p:ph type="subTitle" idx="1"/>
          </p:nvPr>
        </p:nvSpPr>
        <p:spPr>
          <a:xfrm>
            <a:off x="1922694" y="1954300"/>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4" name="Google Shape;124;p17"/>
          <p:cNvSpPr txBox="1">
            <a:spLocks noGrp="1"/>
          </p:cNvSpPr>
          <p:nvPr>
            <p:ph type="subTitle" idx="2"/>
          </p:nvPr>
        </p:nvSpPr>
        <p:spPr>
          <a:xfrm>
            <a:off x="4724399" y="2595813"/>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5" name="Google Shape;125;p17"/>
          <p:cNvSpPr txBox="1">
            <a:spLocks noGrp="1"/>
          </p:cNvSpPr>
          <p:nvPr>
            <p:ph type="subTitle" idx="3"/>
          </p:nvPr>
        </p:nvSpPr>
        <p:spPr>
          <a:xfrm>
            <a:off x="1922696" y="1485325"/>
            <a:ext cx="22656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26" name="Google Shape;126;p17"/>
          <p:cNvSpPr txBox="1">
            <a:spLocks noGrp="1"/>
          </p:cNvSpPr>
          <p:nvPr>
            <p:ph type="subTitle" idx="4"/>
          </p:nvPr>
        </p:nvSpPr>
        <p:spPr>
          <a:xfrm>
            <a:off x="4724399" y="2126833"/>
            <a:ext cx="20871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27" name="Google Shape;127;p17"/>
          <p:cNvSpPr txBox="1">
            <a:spLocks noGrp="1"/>
          </p:cNvSpPr>
          <p:nvPr>
            <p:ph type="subTitle" idx="5"/>
          </p:nvPr>
        </p:nvSpPr>
        <p:spPr>
          <a:xfrm>
            <a:off x="1922694" y="3285900"/>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8" name="Google Shape;128;p17"/>
          <p:cNvSpPr txBox="1">
            <a:spLocks noGrp="1"/>
          </p:cNvSpPr>
          <p:nvPr>
            <p:ph type="subTitle" idx="6"/>
          </p:nvPr>
        </p:nvSpPr>
        <p:spPr>
          <a:xfrm>
            <a:off x="1922696" y="2816925"/>
            <a:ext cx="22656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29" name="Google Shape;129;p17"/>
          <p:cNvSpPr txBox="1">
            <a:spLocks noGrp="1"/>
          </p:cNvSpPr>
          <p:nvPr>
            <p:ph type="subTitle" idx="7"/>
          </p:nvPr>
        </p:nvSpPr>
        <p:spPr>
          <a:xfrm>
            <a:off x="4724399" y="3953938"/>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0" name="Google Shape;130;p17"/>
          <p:cNvSpPr txBox="1">
            <a:spLocks noGrp="1"/>
          </p:cNvSpPr>
          <p:nvPr>
            <p:ph type="subTitle" idx="8"/>
          </p:nvPr>
        </p:nvSpPr>
        <p:spPr>
          <a:xfrm>
            <a:off x="4724399" y="3484958"/>
            <a:ext cx="20871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TITLE_AND_TWO_COLUMNS_2">
    <p:spTree>
      <p:nvGrpSpPr>
        <p:cNvPr id="1" name="Shape 131"/>
        <p:cNvGrpSpPr/>
        <p:nvPr/>
      </p:nvGrpSpPr>
      <p:grpSpPr>
        <a:xfrm>
          <a:off x="0" y="0"/>
          <a:ext cx="0" cy="0"/>
          <a:chOff x="0" y="0"/>
          <a:chExt cx="0" cy="0"/>
        </a:xfrm>
      </p:grpSpPr>
      <p:sp>
        <p:nvSpPr>
          <p:cNvPr id="132" name="Google Shape;132;p18"/>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18"/>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18"/>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18"/>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6" name="Google Shape;136;p18"/>
          <p:cNvSpPr txBox="1">
            <a:spLocks noGrp="1"/>
          </p:cNvSpPr>
          <p:nvPr>
            <p:ph type="subTitle" idx="1"/>
          </p:nvPr>
        </p:nvSpPr>
        <p:spPr>
          <a:xfrm>
            <a:off x="835400" y="2707450"/>
            <a:ext cx="2483700" cy="6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37" name="Google Shape;137;p18"/>
          <p:cNvSpPr txBox="1">
            <a:spLocks noGrp="1"/>
          </p:cNvSpPr>
          <p:nvPr>
            <p:ph type="subTitle" idx="2"/>
          </p:nvPr>
        </p:nvSpPr>
        <p:spPr>
          <a:xfrm>
            <a:off x="952675" y="368962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38" name="Google Shape;138;p18"/>
          <p:cNvSpPr txBox="1">
            <a:spLocks noGrp="1"/>
          </p:cNvSpPr>
          <p:nvPr>
            <p:ph type="subTitle" idx="3"/>
          </p:nvPr>
        </p:nvSpPr>
        <p:spPr>
          <a:xfrm>
            <a:off x="3381425" y="2707450"/>
            <a:ext cx="2483700" cy="6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39" name="Google Shape;139;p18"/>
          <p:cNvSpPr txBox="1">
            <a:spLocks noGrp="1"/>
          </p:cNvSpPr>
          <p:nvPr>
            <p:ph type="subTitle" idx="4"/>
          </p:nvPr>
        </p:nvSpPr>
        <p:spPr>
          <a:xfrm>
            <a:off x="3534088" y="368962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40" name="Google Shape;140;p18"/>
          <p:cNvSpPr txBox="1">
            <a:spLocks noGrp="1"/>
          </p:cNvSpPr>
          <p:nvPr>
            <p:ph type="subTitle" idx="5"/>
          </p:nvPr>
        </p:nvSpPr>
        <p:spPr>
          <a:xfrm>
            <a:off x="5927450" y="2707450"/>
            <a:ext cx="2483700" cy="6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41" name="Google Shape;141;p18"/>
          <p:cNvSpPr txBox="1">
            <a:spLocks noGrp="1"/>
          </p:cNvSpPr>
          <p:nvPr>
            <p:ph type="subTitle" idx="6"/>
          </p:nvPr>
        </p:nvSpPr>
        <p:spPr>
          <a:xfrm>
            <a:off x="6115500" y="368962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42" name="Google Shape;142;p18"/>
          <p:cNvSpPr txBox="1">
            <a:spLocks noGrp="1"/>
          </p:cNvSpPr>
          <p:nvPr>
            <p:ph type="title" idx="7" hasCustomPrompt="1"/>
          </p:nvPr>
        </p:nvSpPr>
        <p:spPr>
          <a:xfrm>
            <a:off x="1463900" y="1580880"/>
            <a:ext cx="1226700" cy="69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36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43" name="Google Shape;143;p18"/>
          <p:cNvSpPr txBox="1">
            <a:spLocks noGrp="1"/>
          </p:cNvSpPr>
          <p:nvPr>
            <p:ph type="title" idx="8" hasCustomPrompt="1"/>
          </p:nvPr>
        </p:nvSpPr>
        <p:spPr>
          <a:xfrm>
            <a:off x="4009925" y="1580880"/>
            <a:ext cx="1226700" cy="69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36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44" name="Google Shape;144;p18"/>
          <p:cNvSpPr txBox="1">
            <a:spLocks noGrp="1"/>
          </p:cNvSpPr>
          <p:nvPr>
            <p:ph type="title" idx="9" hasCustomPrompt="1"/>
          </p:nvPr>
        </p:nvSpPr>
        <p:spPr>
          <a:xfrm>
            <a:off x="6555950" y="1580880"/>
            <a:ext cx="1226700" cy="69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36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2_1">
    <p:spTree>
      <p:nvGrpSpPr>
        <p:cNvPr id="1" name="Shape 145"/>
        <p:cNvGrpSpPr/>
        <p:nvPr/>
      </p:nvGrpSpPr>
      <p:grpSpPr>
        <a:xfrm>
          <a:off x="0" y="0"/>
          <a:ext cx="0" cy="0"/>
          <a:chOff x="0" y="0"/>
          <a:chExt cx="0" cy="0"/>
        </a:xfrm>
      </p:grpSpPr>
      <p:sp>
        <p:nvSpPr>
          <p:cNvPr id="146" name="Google Shape;146;p19"/>
          <p:cNvSpPr txBox="1">
            <a:spLocks noGrp="1"/>
          </p:cNvSpPr>
          <p:nvPr>
            <p:ph type="ctrTitle"/>
          </p:nvPr>
        </p:nvSpPr>
        <p:spPr>
          <a:xfrm flipH="1">
            <a:off x="970450" y="1653563"/>
            <a:ext cx="3058500" cy="118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147" name="Google Shape;147;p19"/>
          <p:cNvSpPr txBox="1">
            <a:spLocks noGrp="1"/>
          </p:cNvSpPr>
          <p:nvPr>
            <p:ph type="subTitle" idx="1"/>
          </p:nvPr>
        </p:nvSpPr>
        <p:spPr>
          <a:xfrm flipH="1">
            <a:off x="838825" y="3048425"/>
            <a:ext cx="3307200" cy="114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48" name="Google Shape;148;p19"/>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19"/>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19"/>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19"/>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2_1">
    <p:spTree>
      <p:nvGrpSpPr>
        <p:cNvPr id="1" name="Shape 152"/>
        <p:cNvGrpSpPr/>
        <p:nvPr/>
      </p:nvGrpSpPr>
      <p:grpSpPr>
        <a:xfrm>
          <a:off x="0" y="0"/>
          <a:ext cx="0" cy="0"/>
          <a:chOff x="0" y="0"/>
          <a:chExt cx="0" cy="0"/>
        </a:xfrm>
      </p:grpSpPr>
      <p:sp>
        <p:nvSpPr>
          <p:cNvPr id="153" name="Google Shape;153;p20"/>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20"/>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20"/>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20"/>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20"/>
          <p:cNvSpPr txBox="1">
            <a:spLocks noGrp="1"/>
          </p:cNvSpPr>
          <p:nvPr>
            <p:ph type="subTitle" idx="1"/>
          </p:nvPr>
        </p:nvSpPr>
        <p:spPr>
          <a:xfrm>
            <a:off x="734575" y="2970233"/>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8" name="Google Shape;158;p20"/>
          <p:cNvSpPr txBox="1">
            <a:spLocks noGrp="1"/>
          </p:cNvSpPr>
          <p:nvPr>
            <p:ph type="subTitle" idx="2"/>
          </p:nvPr>
        </p:nvSpPr>
        <p:spPr>
          <a:xfrm>
            <a:off x="769775" y="3926800"/>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59" name="Google Shape;159;p20"/>
          <p:cNvSpPr txBox="1">
            <a:spLocks noGrp="1"/>
          </p:cNvSpPr>
          <p:nvPr>
            <p:ph type="subTitle" idx="3"/>
          </p:nvPr>
        </p:nvSpPr>
        <p:spPr>
          <a:xfrm>
            <a:off x="3330150" y="2970233"/>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0" name="Google Shape;160;p20"/>
          <p:cNvSpPr txBox="1">
            <a:spLocks noGrp="1"/>
          </p:cNvSpPr>
          <p:nvPr>
            <p:ph type="subTitle" idx="4"/>
          </p:nvPr>
        </p:nvSpPr>
        <p:spPr>
          <a:xfrm>
            <a:off x="3330138" y="3926800"/>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61" name="Google Shape;161;p20"/>
          <p:cNvSpPr txBox="1">
            <a:spLocks noGrp="1"/>
          </p:cNvSpPr>
          <p:nvPr>
            <p:ph type="subTitle" idx="5"/>
          </p:nvPr>
        </p:nvSpPr>
        <p:spPr>
          <a:xfrm>
            <a:off x="5927450" y="2970233"/>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2" name="Google Shape;162;p20"/>
          <p:cNvSpPr txBox="1">
            <a:spLocks noGrp="1"/>
          </p:cNvSpPr>
          <p:nvPr>
            <p:ph type="subTitle" idx="6"/>
          </p:nvPr>
        </p:nvSpPr>
        <p:spPr>
          <a:xfrm>
            <a:off x="5925750" y="3926800"/>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63" name="Google Shape;163;p20"/>
          <p:cNvSpPr txBox="1">
            <a:spLocks noGrp="1"/>
          </p:cNvSpPr>
          <p:nvPr>
            <p:ph type="subTitle" idx="7"/>
          </p:nvPr>
        </p:nvSpPr>
        <p:spPr>
          <a:xfrm>
            <a:off x="734575" y="1225500"/>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4" name="Google Shape;164;p20"/>
          <p:cNvSpPr txBox="1">
            <a:spLocks noGrp="1"/>
          </p:cNvSpPr>
          <p:nvPr>
            <p:ph type="subTitle" idx="8"/>
          </p:nvPr>
        </p:nvSpPr>
        <p:spPr>
          <a:xfrm>
            <a:off x="769775" y="2186850"/>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65" name="Google Shape;165;p20"/>
          <p:cNvSpPr txBox="1">
            <a:spLocks noGrp="1"/>
          </p:cNvSpPr>
          <p:nvPr>
            <p:ph type="subTitle" idx="9"/>
          </p:nvPr>
        </p:nvSpPr>
        <p:spPr>
          <a:xfrm>
            <a:off x="3331013" y="1225500"/>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6" name="Google Shape;166;p20"/>
          <p:cNvSpPr txBox="1">
            <a:spLocks noGrp="1"/>
          </p:cNvSpPr>
          <p:nvPr>
            <p:ph type="subTitle" idx="13"/>
          </p:nvPr>
        </p:nvSpPr>
        <p:spPr>
          <a:xfrm>
            <a:off x="3330138" y="2186850"/>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67" name="Google Shape;167;p20"/>
          <p:cNvSpPr txBox="1">
            <a:spLocks noGrp="1"/>
          </p:cNvSpPr>
          <p:nvPr>
            <p:ph type="subTitle" idx="14"/>
          </p:nvPr>
        </p:nvSpPr>
        <p:spPr>
          <a:xfrm>
            <a:off x="5927450" y="1225500"/>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8" name="Google Shape;168;p20"/>
          <p:cNvSpPr txBox="1">
            <a:spLocks noGrp="1"/>
          </p:cNvSpPr>
          <p:nvPr>
            <p:ph type="subTitle" idx="15"/>
          </p:nvPr>
        </p:nvSpPr>
        <p:spPr>
          <a:xfrm>
            <a:off x="5925750" y="2186850"/>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4"/>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4"/>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189" lvl="0" indent="-330192">
              <a:spcBef>
                <a:spcPts val="0"/>
              </a:spcBef>
              <a:spcAft>
                <a:spcPts val="0"/>
              </a:spcAft>
              <a:buSzPts val="1600"/>
              <a:buChar char="●"/>
              <a:defRPr/>
            </a:lvl1pPr>
            <a:lvl2pPr marL="914378" lvl="1" indent="-330192">
              <a:spcBef>
                <a:spcPts val="0"/>
              </a:spcBef>
              <a:spcAft>
                <a:spcPts val="0"/>
              </a:spcAft>
              <a:buSzPts val="1600"/>
              <a:buChar char="○"/>
              <a:defRPr/>
            </a:lvl2pPr>
            <a:lvl3pPr marL="1371566" lvl="2" indent="-330192">
              <a:spcBef>
                <a:spcPts val="0"/>
              </a:spcBef>
              <a:spcAft>
                <a:spcPts val="0"/>
              </a:spcAft>
              <a:buSzPts val="1600"/>
              <a:buChar char="■"/>
              <a:defRPr/>
            </a:lvl3pPr>
            <a:lvl4pPr marL="1828754" lvl="3" indent="-330192">
              <a:spcBef>
                <a:spcPts val="0"/>
              </a:spcBef>
              <a:spcAft>
                <a:spcPts val="0"/>
              </a:spcAft>
              <a:buSzPts val="1600"/>
              <a:buChar char="●"/>
              <a:defRPr/>
            </a:lvl4pPr>
            <a:lvl5pPr marL="2285943" lvl="4" indent="-330192">
              <a:spcBef>
                <a:spcPts val="0"/>
              </a:spcBef>
              <a:spcAft>
                <a:spcPts val="0"/>
              </a:spcAft>
              <a:buSzPts val="1600"/>
              <a:buChar char="○"/>
              <a:defRPr/>
            </a:lvl5pPr>
            <a:lvl6pPr marL="2743132" lvl="5" indent="-330192">
              <a:spcBef>
                <a:spcPts val="0"/>
              </a:spcBef>
              <a:spcAft>
                <a:spcPts val="0"/>
              </a:spcAft>
              <a:buSzPts val="1600"/>
              <a:buChar char="■"/>
              <a:defRPr/>
            </a:lvl6pPr>
            <a:lvl7pPr marL="3200320" lvl="6" indent="-330192">
              <a:spcBef>
                <a:spcPts val="0"/>
              </a:spcBef>
              <a:spcAft>
                <a:spcPts val="0"/>
              </a:spcAft>
              <a:buSzPts val="1600"/>
              <a:buChar char="●"/>
              <a:defRPr/>
            </a:lvl7pPr>
            <a:lvl8pPr marL="3657509" lvl="7" indent="-330192">
              <a:spcBef>
                <a:spcPts val="0"/>
              </a:spcBef>
              <a:spcAft>
                <a:spcPts val="0"/>
              </a:spcAft>
              <a:buSzPts val="1600"/>
              <a:buChar char="○"/>
              <a:defRPr/>
            </a:lvl8pPr>
            <a:lvl9pPr marL="4114697" lvl="8" indent="-330192">
              <a:spcBef>
                <a:spcPts val="0"/>
              </a:spcBef>
              <a:spcAft>
                <a:spcPts val="0"/>
              </a:spcAft>
              <a:buSzPts val="1600"/>
              <a:buChar char="■"/>
              <a:defRPr/>
            </a:lvl9pPr>
          </a:lstStyle>
          <a:p>
            <a:endParaRPr/>
          </a:p>
        </p:txBody>
      </p:sp>
      <p:sp>
        <p:nvSpPr>
          <p:cNvPr id="28" name="Google Shape;28;p4"/>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1pPr>
            <a:lvl2pPr lvl="1"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2_1_1">
    <p:spTree>
      <p:nvGrpSpPr>
        <p:cNvPr id="1" name="Shape 169"/>
        <p:cNvGrpSpPr/>
        <p:nvPr/>
      </p:nvGrpSpPr>
      <p:grpSpPr>
        <a:xfrm>
          <a:off x="0" y="0"/>
          <a:ext cx="0" cy="0"/>
          <a:chOff x="0" y="0"/>
          <a:chExt cx="0" cy="0"/>
        </a:xfrm>
      </p:grpSpPr>
      <p:sp>
        <p:nvSpPr>
          <p:cNvPr id="170" name="Google Shape;170;p21"/>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 name="Google Shape;171;p21"/>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 name="Google Shape;172;p21"/>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21"/>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4" name="Google Shape;174;p21"/>
          <p:cNvSpPr txBox="1">
            <a:spLocks noGrp="1"/>
          </p:cNvSpPr>
          <p:nvPr>
            <p:ph type="subTitle" idx="1"/>
          </p:nvPr>
        </p:nvSpPr>
        <p:spPr>
          <a:xfrm>
            <a:off x="3280875" y="1872650"/>
            <a:ext cx="3126300" cy="446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75" name="Google Shape;175;p21"/>
          <p:cNvSpPr txBox="1">
            <a:spLocks noGrp="1"/>
          </p:cNvSpPr>
          <p:nvPr>
            <p:ph type="subTitle" idx="2"/>
          </p:nvPr>
        </p:nvSpPr>
        <p:spPr>
          <a:xfrm>
            <a:off x="3279163" y="1384838"/>
            <a:ext cx="2265600" cy="487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76" name="Google Shape;176;p21"/>
          <p:cNvSpPr txBox="1">
            <a:spLocks noGrp="1"/>
          </p:cNvSpPr>
          <p:nvPr>
            <p:ph type="subTitle" idx="3"/>
          </p:nvPr>
        </p:nvSpPr>
        <p:spPr>
          <a:xfrm>
            <a:off x="2990813" y="2975663"/>
            <a:ext cx="3126300" cy="41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77" name="Google Shape;177;p21"/>
          <p:cNvSpPr txBox="1">
            <a:spLocks noGrp="1"/>
          </p:cNvSpPr>
          <p:nvPr>
            <p:ph type="subTitle" idx="4"/>
          </p:nvPr>
        </p:nvSpPr>
        <p:spPr>
          <a:xfrm>
            <a:off x="3851513" y="2488538"/>
            <a:ext cx="2265600" cy="48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78" name="Google Shape;178;p21"/>
          <p:cNvSpPr txBox="1">
            <a:spLocks noGrp="1"/>
          </p:cNvSpPr>
          <p:nvPr>
            <p:ph type="subTitle" idx="5"/>
          </p:nvPr>
        </p:nvSpPr>
        <p:spPr>
          <a:xfrm>
            <a:off x="3280788" y="4048975"/>
            <a:ext cx="3126300" cy="41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79" name="Google Shape;179;p21"/>
          <p:cNvSpPr txBox="1">
            <a:spLocks noGrp="1"/>
          </p:cNvSpPr>
          <p:nvPr>
            <p:ph type="subTitle" idx="6"/>
          </p:nvPr>
        </p:nvSpPr>
        <p:spPr>
          <a:xfrm>
            <a:off x="3279088" y="3592238"/>
            <a:ext cx="2265600" cy="487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p:cSld name="TITLE_AND_TWO_COLUMNS_2_1_2">
    <p:spTree>
      <p:nvGrpSpPr>
        <p:cNvPr id="1" name="Shape 180"/>
        <p:cNvGrpSpPr/>
        <p:nvPr/>
      </p:nvGrpSpPr>
      <p:grpSpPr>
        <a:xfrm>
          <a:off x="0" y="0"/>
          <a:ext cx="0" cy="0"/>
          <a:chOff x="0" y="0"/>
          <a:chExt cx="0" cy="0"/>
        </a:xfrm>
      </p:grpSpPr>
      <p:sp>
        <p:nvSpPr>
          <p:cNvPr id="181" name="Google Shape;181;p22"/>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 name="Google Shape;182;p22"/>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22"/>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22"/>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5" name="Google Shape;185;p22"/>
          <p:cNvSpPr txBox="1">
            <a:spLocks noGrp="1"/>
          </p:cNvSpPr>
          <p:nvPr>
            <p:ph type="subTitle" idx="1"/>
          </p:nvPr>
        </p:nvSpPr>
        <p:spPr>
          <a:xfrm>
            <a:off x="777000" y="3790575"/>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6" name="Google Shape;186;p22"/>
          <p:cNvSpPr txBox="1">
            <a:spLocks noGrp="1"/>
          </p:cNvSpPr>
          <p:nvPr>
            <p:ph type="subTitle" idx="2"/>
          </p:nvPr>
        </p:nvSpPr>
        <p:spPr>
          <a:xfrm>
            <a:off x="769775" y="328467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87" name="Google Shape;187;p22"/>
          <p:cNvSpPr txBox="1">
            <a:spLocks noGrp="1"/>
          </p:cNvSpPr>
          <p:nvPr>
            <p:ph type="subTitle" idx="3"/>
          </p:nvPr>
        </p:nvSpPr>
        <p:spPr>
          <a:xfrm>
            <a:off x="3330150" y="3790575"/>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8" name="Google Shape;188;p22"/>
          <p:cNvSpPr txBox="1">
            <a:spLocks noGrp="1"/>
          </p:cNvSpPr>
          <p:nvPr>
            <p:ph type="subTitle" idx="4"/>
          </p:nvPr>
        </p:nvSpPr>
        <p:spPr>
          <a:xfrm>
            <a:off x="3330138" y="328467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89" name="Google Shape;189;p22"/>
          <p:cNvSpPr txBox="1">
            <a:spLocks noGrp="1"/>
          </p:cNvSpPr>
          <p:nvPr>
            <p:ph type="subTitle" idx="5"/>
          </p:nvPr>
        </p:nvSpPr>
        <p:spPr>
          <a:xfrm>
            <a:off x="5927450" y="3790575"/>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0" name="Google Shape;190;p22"/>
          <p:cNvSpPr txBox="1">
            <a:spLocks noGrp="1"/>
          </p:cNvSpPr>
          <p:nvPr>
            <p:ph type="subTitle" idx="6"/>
          </p:nvPr>
        </p:nvSpPr>
        <p:spPr>
          <a:xfrm>
            <a:off x="5925750" y="328467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91" name="Google Shape;191;p22"/>
          <p:cNvSpPr txBox="1">
            <a:spLocks noGrp="1"/>
          </p:cNvSpPr>
          <p:nvPr>
            <p:ph type="subTitle" idx="7"/>
          </p:nvPr>
        </p:nvSpPr>
        <p:spPr>
          <a:xfrm>
            <a:off x="777000" y="2130375"/>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2" name="Google Shape;192;p22"/>
          <p:cNvSpPr txBox="1">
            <a:spLocks noGrp="1"/>
          </p:cNvSpPr>
          <p:nvPr>
            <p:ph type="subTitle" idx="8"/>
          </p:nvPr>
        </p:nvSpPr>
        <p:spPr>
          <a:xfrm>
            <a:off x="769775" y="162092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93" name="Google Shape;193;p22"/>
          <p:cNvSpPr txBox="1">
            <a:spLocks noGrp="1"/>
          </p:cNvSpPr>
          <p:nvPr>
            <p:ph type="subTitle" idx="9"/>
          </p:nvPr>
        </p:nvSpPr>
        <p:spPr>
          <a:xfrm>
            <a:off x="3330150" y="2130375"/>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4" name="Google Shape;194;p22"/>
          <p:cNvSpPr txBox="1">
            <a:spLocks noGrp="1"/>
          </p:cNvSpPr>
          <p:nvPr>
            <p:ph type="subTitle" idx="13"/>
          </p:nvPr>
        </p:nvSpPr>
        <p:spPr>
          <a:xfrm>
            <a:off x="3330138" y="162092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95" name="Google Shape;195;p22"/>
          <p:cNvSpPr txBox="1">
            <a:spLocks noGrp="1"/>
          </p:cNvSpPr>
          <p:nvPr>
            <p:ph type="subTitle" idx="14"/>
          </p:nvPr>
        </p:nvSpPr>
        <p:spPr>
          <a:xfrm>
            <a:off x="5927450" y="2130375"/>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6" name="Google Shape;196;p22"/>
          <p:cNvSpPr txBox="1">
            <a:spLocks noGrp="1"/>
          </p:cNvSpPr>
          <p:nvPr>
            <p:ph type="subTitle" idx="15"/>
          </p:nvPr>
        </p:nvSpPr>
        <p:spPr>
          <a:xfrm>
            <a:off x="5925750" y="162092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197"/>
        <p:cNvGrpSpPr/>
        <p:nvPr/>
      </p:nvGrpSpPr>
      <p:grpSpPr>
        <a:xfrm>
          <a:off x="0" y="0"/>
          <a:ext cx="0" cy="0"/>
          <a:chOff x="0" y="0"/>
          <a:chExt cx="0" cy="0"/>
        </a:xfrm>
      </p:grpSpPr>
      <p:sp>
        <p:nvSpPr>
          <p:cNvPr id="198" name="Google Shape;198;p23"/>
          <p:cNvSpPr txBox="1">
            <a:spLocks noGrp="1"/>
          </p:cNvSpPr>
          <p:nvPr>
            <p:ph type="ctrTitle"/>
          </p:nvPr>
        </p:nvSpPr>
        <p:spPr>
          <a:xfrm>
            <a:off x="4100400" y="1047150"/>
            <a:ext cx="4325400" cy="1011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5200"/>
              <a:buNone/>
              <a:defRPr sz="5400">
                <a:solidFill>
                  <a:schemeClr val="dk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99" name="Google Shape;199;p23"/>
          <p:cNvSpPr txBox="1">
            <a:spLocks noGrp="1"/>
          </p:cNvSpPr>
          <p:nvPr>
            <p:ph type="subTitle" idx="1"/>
          </p:nvPr>
        </p:nvSpPr>
        <p:spPr>
          <a:xfrm>
            <a:off x="4100400" y="1974038"/>
            <a:ext cx="4230300" cy="49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Font typeface="Lexend Deca"/>
              <a:buNone/>
              <a:defRPr b="1">
                <a:latin typeface="Lexend Deca"/>
                <a:ea typeface="Lexend Deca"/>
                <a:cs typeface="Lexend Deca"/>
                <a:sym typeface="Lexend Deca"/>
              </a:defRPr>
            </a:lvl1pPr>
            <a:lvl2pPr lvl="1"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2pPr>
            <a:lvl3pPr lvl="2"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3pPr>
            <a:lvl4pPr lvl="3"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4pPr>
            <a:lvl5pPr lvl="4"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5pPr>
            <a:lvl6pPr lvl="5"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6pPr>
            <a:lvl7pPr lvl="6"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7pPr>
            <a:lvl8pPr lvl="7"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8pPr>
            <a:lvl9pPr lvl="8"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9pPr>
          </a:lstStyle>
          <a:p>
            <a:endParaRPr/>
          </a:p>
        </p:txBody>
      </p:sp>
      <p:sp>
        <p:nvSpPr>
          <p:cNvPr id="200" name="Google Shape;200;p23"/>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23"/>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23"/>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23"/>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23"/>
          <p:cNvSpPr txBox="1">
            <a:spLocks noGrp="1"/>
          </p:cNvSpPr>
          <p:nvPr>
            <p:ph type="subTitle" idx="2"/>
          </p:nvPr>
        </p:nvSpPr>
        <p:spPr>
          <a:xfrm>
            <a:off x="4100400" y="2410560"/>
            <a:ext cx="4230300" cy="90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solidFill>
                  <a:schemeClr val="dk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5" name="Google Shape;205;p23"/>
          <p:cNvSpPr txBox="1"/>
          <p:nvPr/>
        </p:nvSpPr>
        <p:spPr>
          <a:xfrm>
            <a:off x="4100400" y="3754250"/>
            <a:ext cx="4325400" cy="433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Work Sans"/>
                <a:ea typeface="Work Sans"/>
                <a:cs typeface="Work Sans"/>
                <a:sym typeface="Work Sans"/>
              </a:rPr>
              <a:t>CREDITS: </a:t>
            </a:r>
            <a:r>
              <a:rPr lang="en" sz="1000">
                <a:solidFill>
                  <a:schemeClr val="dk1"/>
                </a:solidFill>
                <a:latin typeface="Work Sans"/>
                <a:ea typeface="Work Sans"/>
                <a:cs typeface="Work Sans"/>
                <a:sym typeface="Work Sans"/>
              </a:rPr>
              <a:t>This presentation template was created by </a:t>
            </a:r>
            <a:r>
              <a:rPr lang="en" sz="1000" b="1">
                <a:solidFill>
                  <a:schemeClr val="dk1"/>
                </a:solidFill>
                <a:uFill>
                  <a:noFill/>
                </a:uFill>
                <a:latin typeface="Work Sans"/>
                <a:ea typeface="Work Sans"/>
                <a:cs typeface="Work Sans"/>
                <a:sym typeface="Work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Work Sans"/>
                <a:ea typeface="Work Sans"/>
                <a:cs typeface="Work Sans"/>
                <a:sym typeface="Work Sans"/>
              </a:rPr>
              <a:t>, including icons by </a:t>
            </a:r>
            <a:r>
              <a:rPr lang="en" sz="1000" b="1">
                <a:solidFill>
                  <a:schemeClr val="dk1"/>
                </a:solidFill>
                <a:uFill>
                  <a:noFill/>
                </a:u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Work Sans"/>
                <a:ea typeface="Work Sans"/>
                <a:cs typeface="Work Sans"/>
                <a:sym typeface="Work Sans"/>
              </a:rPr>
              <a:t> and infographics &amp; images by </a:t>
            </a:r>
            <a:r>
              <a:rPr lang="en" sz="1000" b="1">
                <a:solidFill>
                  <a:schemeClr val="dk1"/>
                </a:solidFill>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endParaRPr sz="1000" b="1">
              <a:solidFill>
                <a:schemeClr val="dk1"/>
              </a:solidFill>
              <a:latin typeface="Work Sans"/>
              <a:ea typeface="Work Sans"/>
              <a:cs typeface="Work Sans"/>
              <a:sym typeface="Work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
  <p:cSld name="TITLE_1_1">
    <p:spTree>
      <p:nvGrpSpPr>
        <p:cNvPr id="1" name="Shape 206"/>
        <p:cNvGrpSpPr/>
        <p:nvPr/>
      </p:nvGrpSpPr>
      <p:grpSpPr>
        <a:xfrm>
          <a:off x="0" y="0"/>
          <a:ext cx="0" cy="0"/>
          <a:chOff x="0" y="0"/>
          <a:chExt cx="0" cy="0"/>
        </a:xfrm>
      </p:grpSpPr>
      <p:sp>
        <p:nvSpPr>
          <p:cNvPr id="207" name="Google Shape;207;p24"/>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24"/>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24"/>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24"/>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TITLE_AND_TWO_COLUMNS_2_1_1_1">
    <p:spTree>
      <p:nvGrpSpPr>
        <p:cNvPr id="1" name="Shape 211"/>
        <p:cNvGrpSpPr/>
        <p:nvPr/>
      </p:nvGrpSpPr>
      <p:grpSpPr>
        <a:xfrm>
          <a:off x="0" y="0"/>
          <a:ext cx="0" cy="0"/>
          <a:chOff x="0" y="0"/>
          <a:chExt cx="0" cy="0"/>
        </a:xfrm>
      </p:grpSpPr>
      <p:sp>
        <p:nvSpPr>
          <p:cNvPr id="212" name="Google Shape;212;p25"/>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25"/>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25"/>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73"/>
        <p:cNvGrpSpPr/>
        <p:nvPr/>
      </p:nvGrpSpPr>
      <p:grpSpPr>
        <a:xfrm>
          <a:off x="0" y="0"/>
          <a:ext cx="0" cy="0"/>
          <a:chOff x="0" y="0"/>
          <a:chExt cx="0" cy="0"/>
        </a:xfrm>
      </p:grpSpPr>
      <p:sp>
        <p:nvSpPr>
          <p:cNvPr id="74" name="Google Shape;74;p13"/>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1pPr>
            <a:lvl2pPr lvl="1"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
        <p:nvSpPr>
          <p:cNvPr id="78" name="Google Shape;78;p13"/>
          <p:cNvSpPr txBox="1">
            <a:spLocks noGrp="1"/>
          </p:cNvSpPr>
          <p:nvPr>
            <p:ph type="subTitle" idx="1"/>
          </p:nvPr>
        </p:nvSpPr>
        <p:spPr>
          <a:xfrm>
            <a:off x="1692250" y="2116067"/>
            <a:ext cx="2615700" cy="7269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79" name="Google Shape;79;p13"/>
          <p:cNvSpPr txBox="1">
            <a:spLocks noGrp="1"/>
          </p:cNvSpPr>
          <p:nvPr>
            <p:ph type="subTitle" idx="2"/>
          </p:nvPr>
        </p:nvSpPr>
        <p:spPr>
          <a:xfrm>
            <a:off x="1692250" y="1603713"/>
            <a:ext cx="29298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80" name="Google Shape;80;p13"/>
          <p:cNvSpPr txBox="1">
            <a:spLocks noGrp="1"/>
          </p:cNvSpPr>
          <p:nvPr>
            <p:ph type="title" idx="3" hasCustomPrompt="1"/>
          </p:nvPr>
        </p:nvSpPr>
        <p:spPr>
          <a:xfrm>
            <a:off x="643800" y="1368043"/>
            <a:ext cx="1226700" cy="6975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6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1" name="Google Shape;81;p13"/>
          <p:cNvSpPr txBox="1">
            <a:spLocks noGrp="1"/>
          </p:cNvSpPr>
          <p:nvPr>
            <p:ph type="subTitle" idx="4"/>
          </p:nvPr>
        </p:nvSpPr>
        <p:spPr>
          <a:xfrm>
            <a:off x="1692250" y="3682317"/>
            <a:ext cx="26157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2" name="Google Shape;82;p13"/>
          <p:cNvSpPr txBox="1">
            <a:spLocks noGrp="1"/>
          </p:cNvSpPr>
          <p:nvPr>
            <p:ph type="subTitle" idx="5"/>
          </p:nvPr>
        </p:nvSpPr>
        <p:spPr>
          <a:xfrm>
            <a:off x="1692250" y="3169963"/>
            <a:ext cx="29298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83" name="Google Shape;83;p13"/>
          <p:cNvSpPr txBox="1">
            <a:spLocks noGrp="1"/>
          </p:cNvSpPr>
          <p:nvPr>
            <p:ph type="title" idx="6" hasCustomPrompt="1"/>
          </p:nvPr>
        </p:nvSpPr>
        <p:spPr>
          <a:xfrm>
            <a:off x="643800" y="2925868"/>
            <a:ext cx="1226700" cy="6975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6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4" name="Google Shape;84;p13"/>
          <p:cNvSpPr txBox="1">
            <a:spLocks noGrp="1"/>
          </p:cNvSpPr>
          <p:nvPr>
            <p:ph type="subTitle" idx="7"/>
          </p:nvPr>
        </p:nvSpPr>
        <p:spPr>
          <a:xfrm flipH="1">
            <a:off x="4836050" y="2116067"/>
            <a:ext cx="2615700" cy="72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85" name="Google Shape;85;p13"/>
          <p:cNvSpPr txBox="1">
            <a:spLocks noGrp="1"/>
          </p:cNvSpPr>
          <p:nvPr>
            <p:ph type="subTitle" idx="8"/>
          </p:nvPr>
        </p:nvSpPr>
        <p:spPr>
          <a:xfrm flipH="1">
            <a:off x="4521950" y="1603713"/>
            <a:ext cx="2929800" cy="431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r" rtl="0">
              <a:spcBef>
                <a:spcPts val="0"/>
              </a:spcBef>
              <a:spcAft>
                <a:spcPts val="0"/>
              </a:spcAft>
              <a:buSzPts val="2000"/>
              <a:buFont typeface="Lexend Deca"/>
              <a:buNone/>
              <a:defRPr sz="2000" b="1">
                <a:latin typeface="Lexend Deca"/>
                <a:ea typeface="Lexend Deca"/>
                <a:cs typeface="Lexend Deca"/>
                <a:sym typeface="Lexend Deca"/>
              </a:defRPr>
            </a:lvl2pPr>
            <a:lvl3pPr lvl="2" algn="r" rtl="0">
              <a:spcBef>
                <a:spcPts val="0"/>
              </a:spcBef>
              <a:spcAft>
                <a:spcPts val="0"/>
              </a:spcAft>
              <a:buSzPts val="2000"/>
              <a:buFont typeface="Lexend Deca"/>
              <a:buNone/>
              <a:defRPr sz="2000" b="1">
                <a:latin typeface="Lexend Deca"/>
                <a:ea typeface="Lexend Deca"/>
                <a:cs typeface="Lexend Deca"/>
                <a:sym typeface="Lexend Deca"/>
              </a:defRPr>
            </a:lvl3pPr>
            <a:lvl4pPr lvl="3" algn="r" rtl="0">
              <a:spcBef>
                <a:spcPts val="0"/>
              </a:spcBef>
              <a:spcAft>
                <a:spcPts val="0"/>
              </a:spcAft>
              <a:buSzPts val="2000"/>
              <a:buFont typeface="Lexend Deca"/>
              <a:buNone/>
              <a:defRPr sz="2000" b="1">
                <a:latin typeface="Lexend Deca"/>
                <a:ea typeface="Lexend Deca"/>
                <a:cs typeface="Lexend Deca"/>
                <a:sym typeface="Lexend Deca"/>
              </a:defRPr>
            </a:lvl4pPr>
            <a:lvl5pPr lvl="4" algn="r" rtl="0">
              <a:spcBef>
                <a:spcPts val="0"/>
              </a:spcBef>
              <a:spcAft>
                <a:spcPts val="0"/>
              </a:spcAft>
              <a:buSzPts val="2000"/>
              <a:buFont typeface="Lexend Deca"/>
              <a:buNone/>
              <a:defRPr sz="2000" b="1">
                <a:latin typeface="Lexend Deca"/>
                <a:ea typeface="Lexend Deca"/>
                <a:cs typeface="Lexend Deca"/>
                <a:sym typeface="Lexend Deca"/>
              </a:defRPr>
            </a:lvl5pPr>
            <a:lvl6pPr lvl="5" algn="r" rtl="0">
              <a:spcBef>
                <a:spcPts val="0"/>
              </a:spcBef>
              <a:spcAft>
                <a:spcPts val="0"/>
              </a:spcAft>
              <a:buSzPts val="2000"/>
              <a:buFont typeface="Lexend Deca"/>
              <a:buNone/>
              <a:defRPr sz="2000" b="1">
                <a:latin typeface="Lexend Deca"/>
                <a:ea typeface="Lexend Deca"/>
                <a:cs typeface="Lexend Deca"/>
                <a:sym typeface="Lexend Deca"/>
              </a:defRPr>
            </a:lvl6pPr>
            <a:lvl7pPr lvl="6" algn="r" rtl="0">
              <a:spcBef>
                <a:spcPts val="0"/>
              </a:spcBef>
              <a:spcAft>
                <a:spcPts val="0"/>
              </a:spcAft>
              <a:buSzPts val="2000"/>
              <a:buFont typeface="Lexend Deca"/>
              <a:buNone/>
              <a:defRPr sz="2000" b="1">
                <a:latin typeface="Lexend Deca"/>
                <a:ea typeface="Lexend Deca"/>
                <a:cs typeface="Lexend Deca"/>
                <a:sym typeface="Lexend Deca"/>
              </a:defRPr>
            </a:lvl7pPr>
            <a:lvl8pPr lvl="7" algn="r" rtl="0">
              <a:spcBef>
                <a:spcPts val="0"/>
              </a:spcBef>
              <a:spcAft>
                <a:spcPts val="0"/>
              </a:spcAft>
              <a:buSzPts val="2000"/>
              <a:buFont typeface="Lexend Deca"/>
              <a:buNone/>
              <a:defRPr sz="2000" b="1">
                <a:latin typeface="Lexend Deca"/>
                <a:ea typeface="Lexend Deca"/>
                <a:cs typeface="Lexend Deca"/>
                <a:sym typeface="Lexend Deca"/>
              </a:defRPr>
            </a:lvl8pPr>
            <a:lvl9pPr lvl="8" algn="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86" name="Google Shape;86;p13"/>
          <p:cNvSpPr txBox="1">
            <a:spLocks noGrp="1"/>
          </p:cNvSpPr>
          <p:nvPr>
            <p:ph type="title" idx="9" hasCustomPrompt="1"/>
          </p:nvPr>
        </p:nvSpPr>
        <p:spPr>
          <a:xfrm flipH="1">
            <a:off x="7273500" y="1368043"/>
            <a:ext cx="1226700" cy="69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3600">
                <a:solidFill>
                  <a:schemeClr val="dk2"/>
                </a:solidFill>
              </a:defRPr>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r>
              <a:t>xx%</a:t>
            </a:r>
          </a:p>
        </p:txBody>
      </p:sp>
      <p:sp>
        <p:nvSpPr>
          <p:cNvPr id="87" name="Google Shape;87;p13"/>
          <p:cNvSpPr txBox="1">
            <a:spLocks noGrp="1"/>
          </p:cNvSpPr>
          <p:nvPr>
            <p:ph type="subTitle" idx="13"/>
          </p:nvPr>
        </p:nvSpPr>
        <p:spPr>
          <a:xfrm flipH="1">
            <a:off x="4836050" y="3682317"/>
            <a:ext cx="2615700" cy="72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88" name="Google Shape;88;p13"/>
          <p:cNvSpPr txBox="1">
            <a:spLocks noGrp="1"/>
          </p:cNvSpPr>
          <p:nvPr>
            <p:ph type="subTitle" idx="14"/>
          </p:nvPr>
        </p:nvSpPr>
        <p:spPr>
          <a:xfrm flipH="1">
            <a:off x="4521950" y="3169963"/>
            <a:ext cx="2929800" cy="431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r" rtl="0">
              <a:spcBef>
                <a:spcPts val="0"/>
              </a:spcBef>
              <a:spcAft>
                <a:spcPts val="0"/>
              </a:spcAft>
              <a:buSzPts val="2000"/>
              <a:buFont typeface="Lexend Deca"/>
              <a:buNone/>
              <a:defRPr sz="2000" b="1">
                <a:latin typeface="Lexend Deca"/>
                <a:ea typeface="Lexend Deca"/>
                <a:cs typeface="Lexend Deca"/>
                <a:sym typeface="Lexend Deca"/>
              </a:defRPr>
            </a:lvl2pPr>
            <a:lvl3pPr lvl="2" algn="r" rtl="0">
              <a:spcBef>
                <a:spcPts val="0"/>
              </a:spcBef>
              <a:spcAft>
                <a:spcPts val="0"/>
              </a:spcAft>
              <a:buSzPts val="2000"/>
              <a:buFont typeface="Lexend Deca"/>
              <a:buNone/>
              <a:defRPr sz="2000" b="1">
                <a:latin typeface="Lexend Deca"/>
                <a:ea typeface="Lexend Deca"/>
                <a:cs typeface="Lexend Deca"/>
                <a:sym typeface="Lexend Deca"/>
              </a:defRPr>
            </a:lvl3pPr>
            <a:lvl4pPr lvl="3" algn="r" rtl="0">
              <a:spcBef>
                <a:spcPts val="0"/>
              </a:spcBef>
              <a:spcAft>
                <a:spcPts val="0"/>
              </a:spcAft>
              <a:buSzPts val="2000"/>
              <a:buFont typeface="Lexend Deca"/>
              <a:buNone/>
              <a:defRPr sz="2000" b="1">
                <a:latin typeface="Lexend Deca"/>
                <a:ea typeface="Lexend Deca"/>
                <a:cs typeface="Lexend Deca"/>
                <a:sym typeface="Lexend Deca"/>
              </a:defRPr>
            </a:lvl4pPr>
            <a:lvl5pPr lvl="4" algn="r" rtl="0">
              <a:spcBef>
                <a:spcPts val="0"/>
              </a:spcBef>
              <a:spcAft>
                <a:spcPts val="0"/>
              </a:spcAft>
              <a:buSzPts val="2000"/>
              <a:buFont typeface="Lexend Deca"/>
              <a:buNone/>
              <a:defRPr sz="2000" b="1">
                <a:latin typeface="Lexend Deca"/>
                <a:ea typeface="Lexend Deca"/>
                <a:cs typeface="Lexend Deca"/>
                <a:sym typeface="Lexend Deca"/>
              </a:defRPr>
            </a:lvl5pPr>
            <a:lvl6pPr lvl="5" algn="r" rtl="0">
              <a:spcBef>
                <a:spcPts val="0"/>
              </a:spcBef>
              <a:spcAft>
                <a:spcPts val="0"/>
              </a:spcAft>
              <a:buSzPts val="2000"/>
              <a:buFont typeface="Lexend Deca"/>
              <a:buNone/>
              <a:defRPr sz="2000" b="1">
                <a:latin typeface="Lexend Deca"/>
                <a:ea typeface="Lexend Deca"/>
                <a:cs typeface="Lexend Deca"/>
                <a:sym typeface="Lexend Deca"/>
              </a:defRPr>
            </a:lvl6pPr>
            <a:lvl7pPr lvl="6" algn="r" rtl="0">
              <a:spcBef>
                <a:spcPts val="0"/>
              </a:spcBef>
              <a:spcAft>
                <a:spcPts val="0"/>
              </a:spcAft>
              <a:buSzPts val="2000"/>
              <a:buFont typeface="Lexend Deca"/>
              <a:buNone/>
              <a:defRPr sz="2000" b="1">
                <a:latin typeface="Lexend Deca"/>
                <a:ea typeface="Lexend Deca"/>
                <a:cs typeface="Lexend Deca"/>
                <a:sym typeface="Lexend Deca"/>
              </a:defRPr>
            </a:lvl7pPr>
            <a:lvl8pPr lvl="7" algn="r" rtl="0">
              <a:spcBef>
                <a:spcPts val="0"/>
              </a:spcBef>
              <a:spcAft>
                <a:spcPts val="0"/>
              </a:spcAft>
              <a:buSzPts val="2000"/>
              <a:buFont typeface="Lexend Deca"/>
              <a:buNone/>
              <a:defRPr sz="2000" b="1">
                <a:latin typeface="Lexend Deca"/>
                <a:ea typeface="Lexend Deca"/>
                <a:cs typeface="Lexend Deca"/>
                <a:sym typeface="Lexend Deca"/>
              </a:defRPr>
            </a:lvl8pPr>
            <a:lvl9pPr lvl="8" algn="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89" name="Google Shape;89;p13"/>
          <p:cNvSpPr txBox="1">
            <a:spLocks noGrp="1"/>
          </p:cNvSpPr>
          <p:nvPr>
            <p:ph type="title" idx="15" hasCustomPrompt="1"/>
          </p:nvPr>
        </p:nvSpPr>
        <p:spPr>
          <a:xfrm flipH="1">
            <a:off x="7273500" y="2925868"/>
            <a:ext cx="1226700" cy="69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3600">
                <a:solidFill>
                  <a:schemeClr val="dk2"/>
                </a:solidFill>
              </a:defRPr>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r>
              <a:t>xx%</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90"/>
        <p:cNvGrpSpPr/>
        <p:nvPr/>
      </p:nvGrpSpPr>
      <p:grpSpPr>
        <a:xfrm>
          <a:off x="0" y="0"/>
          <a:ext cx="0" cy="0"/>
          <a:chOff x="0" y="0"/>
          <a:chExt cx="0" cy="0"/>
        </a:xfrm>
      </p:grpSpPr>
      <p:sp>
        <p:nvSpPr>
          <p:cNvPr id="91" name="Google Shape;91;p14"/>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4"/>
          <p:cNvSpPr txBox="1">
            <a:spLocks noGrp="1"/>
          </p:cNvSpPr>
          <p:nvPr>
            <p:ph type="subTitle" idx="1"/>
          </p:nvPr>
        </p:nvSpPr>
        <p:spPr>
          <a:xfrm>
            <a:off x="1694094" y="2027100"/>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6" name="Google Shape;96;p14"/>
          <p:cNvSpPr txBox="1">
            <a:spLocks noGrp="1"/>
          </p:cNvSpPr>
          <p:nvPr>
            <p:ph type="subTitle" idx="2"/>
          </p:nvPr>
        </p:nvSpPr>
        <p:spPr>
          <a:xfrm>
            <a:off x="4876799" y="2921038"/>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7" name="Google Shape;97;p14"/>
          <p:cNvSpPr txBox="1">
            <a:spLocks noGrp="1"/>
          </p:cNvSpPr>
          <p:nvPr>
            <p:ph type="subTitle" idx="3"/>
          </p:nvPr>
        </p:nvSpPr>
        <p:spPr>
          <a:xfrm>
            <a:off x="1694096" y="1612750"/>
            <a:ext cx="22656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98" name="Google Shape;98;p14"/>
          <p:cNvSpPr txBox="1">
            <a:spLocks noGrp="1"/>
          </p:cNvSpPr>
          <p:nvPr>
            <p:ph type="subTitle" idx="4"/>
          </p:nvPr>
        </p:nvSpPr>
        <p:spPr>
          <a:xfrm>
            <a:off x="4876799" y="2507150"/>
            <a:ext cx="20871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99" name="Google Shape;99;p14"/>
          <p:cNvSpPr txBox="1">
            <a:spLocks noGrp="1"/>
          </p:cNvSpPr>
          <p:nvPr>
            <p:ph type="subTitle" idx="5"/>
          </p:nvPr>
        </p:nvSpPr>
        <p:spPr>
          <a:xfrm>
            <a:off x="1694094" y="3815900"/>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0" name="Google Shape;100;p14"/>
          <p:cNvSpPr txBox="1">
            <a:spLocks noGrp="1"/>
          </p:cNvSpPr>
          <p:nvPr>
            <p:ph type="subTitle" idx="6"/>
          </p:nvPr>
        </p:nvSpPr>
        <p:spPr>
          <a:xfrm>
            <a:off x="1694096" y="3401550"/>
            <a:ext cx="22656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1">
  <p:cSld name="SECTION_TITLE_AND_DESCRIPTION_1">
    <p:spTree>
      <p:nvGrpSpPr>
        <p:cNvPr id="1" name="Shape 101"/>
        <p:cNvGrpSpPr/>
        <p:nvPr/>
      </p:nvGrpSpPr>
      <p:grpSpPr>
        <a:xfrm>
          <a:off x="0" y="0"/>
          <a:ext cx="0" cy="0"/>
          <a:chOff x="0" y="0"/>
          <a:chExt cx="0" cy="0"/>
        </a:xfrm>
      </p:grpSpPr>
      <p:sp>
        <p:nvSpPr>
          <p:cNvPr id="102" name="Google Shape;102;p15"/>
          <p:cNvSpPr txBox="1">
            <a:spLocks noGrp="1"/>
          </p:cNvSpPr>
          <p:nvPr>
            <p:ph type="ctrTitle"/>
          </p:nvPr>
        </p:nvSpPr>
        <p:spPr>
          <a:xfrm>
            <a:off x="5487692" y="1980350"/>
            <a:ext cx="2385300" cy="73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103" name="Google Shape;103;p15"/>
          <p:cNvSpPr txBox="1">
            <a:spLocks noGrp="1"/>
          </p:cNvSpPr>
          <p:nvPr>
            <p:ph type="subTitle" idx="1"/>
          </p:nvPr>
        </p:nvSpPr>
        <p:spPr>
          <a:xfrm>
            <a:off x="5303225" y="2991150"/>
            <a:ext cx="3120900" cy="9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04" name="Google Shape;104;p15"/>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a:spLocks noGrp="1"/>
          </p:cNvSpPr>
          <p:nvPr>
            <p:ph type="ctrTitle" idx="2"/>
          </p:nvPr>
        </p:nvSpPr>
        <p:spPr>
          <a:xfrm>
            <a:off x="1264929" y="1980350"/>
            <a:ext cx="2385300" cy="73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algn="r" rtl="0">
              <a:spcBef>
                <a:spcPts val="0"/>
              </a:spcBef>
              <a:spcAft>
                <a:spcPts val="0"/>
              </a:spcAft>
              <a:buSzPts val="3500"/>
              <a:buNone/>
              <a:defRPr sz="3500"/>
            </a:lvl2pPr>
            <a:lvl3pPr lvl="2" algn="r" rtl="0">
              <a:spcBef>
                <a:spcPts val="0"/>
              </a:spcBef>
              <a:spcAft>
                <a:spcPts val="0"/>
              </a:spcAft>
              <a:buSzPts val="3500"/>
              <a:buNone/>
              <a:defRPr sz="3500"/>
            </a:lvl3pPr>
            <a:lvl4pPr lvl="3" algn="r" rtl="0">
              <a:spcBef>
                <a:spcPts val="0"/>
              </a:spcBef>
              <a:spcAft>
                <a:spcPts val="0"/>
              </a:spcAft>
              <a:buSzPts val="3500"/>
              <a:buNone/>
              <a:defRPr sz="3500"/>
            </a:lvl4pPr>
            <a:lvl5pPr lvl="4" algn="r" rtl="0">
              <a:spcBef>
                <a:spcPts val="0"/>
              </a:spcBef>
              <a:spcAft>
                <a:spcPts val="0"/>
              </a:spcAft>
              <a:buSzPts val="3500"/>
              <a:buNone/>
              <a:defRPr sz="3500"/>
            </a:lvl5pPr>
            <a:lvl6pPr lvl="5" algn="r" rtl="0">
              <a:spcBef>
                <a:spcPts val="0"/>
              </a:spcBef>
              <a:spcAft>
                <a:spcPts val="0"/>
              </a:spcAft>
              <a:buSzPts val="3500"/>
              <a:buNone/>
              <a:defRPr sz="3500"/>
            </a:lvl6pPr>
            <a:lvl7pPr lvl="6" algn="r" rtl="0">
              <a:spcBef>
                <a:spcPts val="0"/>
              </a:spcBef>
              <a:spcAft>
                <a:spcPts val="0"/>
              </a:spcAft>
              <a:buSzPts val="3500"/>
              <a:buNone/>
              <a:defRPr sz="3500"/>
            </a:lvl7pPr>
            <a:lvl8pPr lvl="7" algn="r" rtl="0">
              <a:spcBef>
                <a:spcPts val="0"/>
              </a:spcBef>
              <a:spcAft>
                <a:spcPts val="0"/>
              </a:spcAft>
              <a:buSzPts val="3500"/>
              <a:buNone/>
              <a:defRPr sz="3500"/>
            </a:lvl8pPr>
            <a:lvl9pPr lvl="8" algn="r" rtl="0">
              <a:spcBef>
                <a:spcPts val="0"/>
              </a:spcBef>
              <a:spcAft>
                <a:spcPts val="0"/>
              </a:spcAft>
              <a:buSzPts val="3500"/>
              <a:buNone/>
              <a:defRPr sz="3500"/>
            </a:lvl9pPr>
          </a:lstStyle>
          <a:p>
            <a:endParaRPr/>
          </a:p>
        </p:txBody>
      </p:sp>
      <p:sp>
        <p:nvSpPr>
          <p:cNvPr id="109" name="Google Shape;109;p15"/>
          <p:cNvSpPr txBox="1">
            <a:spLocks noGrp="1"/>
          </p:cNvSpPr>
          <p:nvPr>
            <p:ph type="subTitle" idx="3"/>
          </p:nvPr>
        </p:nvSpPr>
        <p:spPr>
          <a:xfrm>
            <a:off x="719875" y="2991150"/>
            <a:ext cx="3120900" cy="91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dk1"/>
                </a:solidFill>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110" name="Google Shape;110;p15"/>
          <p:cNvSpPr txBox="1">
            <a:spLocks noGrp="1"/>
          </p:cNvSpPr>
          <p:nvPr>
            <p:ph type="ctrTitle" idx="4"/>
          </p:nvPr>
        </p:nvSpPr>
        <p:spPr>
          <a:xfrm>
            <a:off x="4017575" y="2087300"/>
            <a:ext cx="1108800" cy="52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algn="r" rtl="0">
              <a:spcBef>
                <a:spcPts val="0"/>
              </a:spcBef>
              <a:spcAft>
                <a:spcPts val="0"/>
              </a:spcAft>
              <a:buSzPts val="3500"/>
              <a:buNone/>
              <a:defRPr sz="3500"/>
            </a:lvl2pPr>
            <a:lvl3pPr lvl="2" algn="r" rtl="0">
              <a:spcBef>
                <a:spcPts val="0"/>
              </a:spcBef>
              <a:spcAft>
                <a:spcPts val="0"/>
              </a:spcAft>
              <a:buSzPts val="3500"/>
              <a:buNone/>
              <a:defRPr sz="3500"/>
            </a:lvl3pPr>
            <a:lvl4pPr lvl="3" algn="r" rtl="0">
              <a:spcBef>
                <a:spcPts val="0"/>
              </a:spcBef>
              <a:spcAft>
                <a:spcPts val="0"/>
              </a:spcAft>
              <a:buSzPts val="3500"/>
              <a:buNone/>
              <a:defRPr sz="3500"/>
            </a:lvl4pPr>
            <a:lvl5pPr lvl="4" algn="r" rtl="0">
              <a:spcBef>
                <a:spcPts val="0"/>
              </a:spcBef>
              <a:spcAft>
                <a:spcPts val="0"/>
              </a:spcAft>
              <a:buSzPts val="3500"/>
              <a:buNone/>
              <a:defRPr sz="3500"/>
            </a:lvl5pPr>
            <a:lvl6pPr lvl="5" algn="r" rtl="0">
              <a:spcBef>
                <a:spcPts val="0"/>
              </a:spcBef>
              <a:spcAft>
                <a:spcPts val="0"/>
              </a:spcAft>
              <a:buSzPts val="3500"/>
              <a:buNone/>
              <a:defRPr sz="3500"/>
            </a:lvl6pPr>
            <a:lvl7pPr lvl="6" algn="r" rtl="0">
              <a:spcBef>
                <a:spcPts val="0"/>
              </a:spcBef>
              <a:spcAft>
                <a:spcPts val="0"/>
              </a:spcAft>
              <a:buSzPts val="3500"/>
              <a:buNone/>
              <a:defRPr sz="3500"/>
            </a:lvl7pPr>
            <a:lvl8pPr lvl="7" algn="r" rtl="0">
              <a:spcBef>
                <a:spcPts val="0"/>
              </a:spcBef>
              <a:spcAft>
                <a:spcPts val="0"/>
              </a:spcAft>
              <a:buSzPts val="3500"/>
              <a:buNone/>
              <a:defRPr sz="3500"/>
            </a:lvl8pPr>
            <a:lvl9pPr lvl="8" algn="r" rtl="0">
              <a:spcBef>
                <a:spcPts val="0"/>
              </a:spcBef>
              <a:spcAft>
                <a:spcPts val="0"/>
              </a:spcAft>
              <a:buSzPts val="3500"/>
              <a:buNone/>
              <a:defRPr sz="35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2">
    <p:spTree>
      <p:nvGrpSpPr>
        <p:cNvPr id="1" name="Shape 111"/>
        <p:cNvGrpSpPr/>
        <p:nvPr/>
      </p:nvGrpSpPr>
      <p:grpSpPr>
        <a:xfrm>
          <a:off x="0" y="0"/>
          <a:ext cx="0" cy="0"/>
          <a:chOff x="0" y="0"/>
          <a:chExt cx="0" cy="0"/>
        </a:xfrm>
      </p:grpSpPr>
      <p:sp>
        <p:nvSpPr>
          <p:cNvPr id="112" name="Google Shape;112;p16"/>
          <p:cNvSpPr txBox="1">
            <a:spLocks noGrp="1"/>
          </p:cNvSpPr>
          <p:nvPr>
            <p:ph type="ctrTitle"/>
          </p:nvPr>
        </p:nvSpPr>
        <p:spPr>
          <a:xfrm flipH="1">
            <a:off x="1662625" y="1926700"/>
            <a:ext cx="2676300" cy="73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113" name="Google Shape;113;p16"/>
          <p:cNvSpPr txBox="1">
            <a:spLocks noGrp="1"/>
          </p:cNvSpPr>
          <p:nvPr>
            <p:ph type="subTitle" idx="1"/>
          </p:nvPr>
        </p:nvSpPr>
        <p:spPr>
          <a:xfrm flipH="1">
            <a:off x="720000" y="2896025"/>
            <a:ext cx="3693300" cy="114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14" name="Google Shape;114;p16"/>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1_1">
    <p:spTree>
      <p:nvGrpSpPr>
        <p:cNvPr id="1" name="Shape 118"/>
        <p:cNvGrpSpPr/>
        <p:nvPr/>
      </p:nvGrpSpPr>
      <p:grpSpPr>
        <a:xfrm>
          <a:off x="0" y="0"/>
          <a:ext cx="0" cy="0"/>
          <a:chOff x="0" y="0"/>
          <a:chExt cx="0" cy="0"/>
        </a:xfrm>
      </p:grpSpPr>
      <p:sp>
        <p:nvSpPr>
          <p:cNvPr id="119" name="Google Shape;119;p17"/>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 name="Google Shape;123;p17"/>
          <p:cNvSpPr txBox="1">
            <a:spLocks noGrp="1"/>
          </p:cNvSpPr>
          <p:nvPr>
            <p:ph type="subTitle" idx="1"/>
          </p:nvPr>
        </p:nvSpPr>
        <p:spPr>
          <a:xfrm>
            <a:off x="1922694" y="1954300"/>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4" name="Google Shape;124;p17"/>
          <p:cNvSpPr txBox="1">
            <a:spLocks noGrp="1"/>
          </p:cNvSpPr>
          <p:nvPr>
            <p:ph type="subTitle" idx="2"/>
          </p:nvPr>
        </p:nvSpPr>
        <p:spPr>
          <a:xfrm>
            <a:off x="4724399" y="2595813"/>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5" name="Google Shape;125;p17"/>
          <p:cNvSpPr txBox="1">
            <a:spLocks noGrp="1"/>
          </p:cNvSpPr>
          <p:nvPr>
            <p:ph type="subTitle" idx="3"/>
          </p:nvPr>
        </p:nvSpPr>
        <p:spPr>
          <a:xfrm>
            <a:off x="1922696" y="1485325"/>
            <a:ext cx="22656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26" name="Google Shape;126;p17"/>
          <p:cNvSpPr txBox="1">
            <a:spLocks noGrp="1"/>
          </p:cNvSpPr>
          <p:nvPr>
            <p:ph type="subTitle" idx="4"/>
          </p:nvPr>
        </p:nvSpPr>
        <p:spPr>
          <a:xfrm>
            <a:off x="4724399" y="2126833"/>
            <a:ext cx="20871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27" name="Google Shape;127;p17"/>
          <p:cNvSpPr txBox="1">
            <a:spLocks noGrp="1"/>
          </p:cNvSpPr>
          <p:nvPr>
            <p:ph type="subTitle" idx="5"/>
          </p:nvPr>
        </p:nvSpPr>
        <p:spPr>
          <a:xfrm>
            <a:off x="1922694" y="3285900"/>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8" name="Google Shape;128;p17"/>
          <p:cNvSpPr txBox="1">
            <a:spLocks noGrp="1"/>
          </p:cNvSpPr>
          <p:nvPr>
            <p:ph type="subTitle" idx="6"/>
          </p:nvPr>
        </p:nvSpPr>
        <p:spPr>
          <a:xfrm>
            <a:off x="1922696" y="2816925"/>
            <a:ext cx="22656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29" name="Google Shape;129;p17"/>
          <p:cNvSpPr txBox="1">
            <a:spLocks noGrp="1"/>
          </p:cNvSpPr>
          <p:nvPr>
            <p:ph type="subTitle" idx="7"/>
          </p:nvPr>
        </p:nvSpPr>
        <p:spPr>
          <a:xfrm>
            <a:off x="4724399" y="3953938"/>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0" name="Google Shape;130;p17"/>
          <p:cNvSpPr txBox="1">
            <a:spLocks noGrp="1"/>
          </p:cNvSpPr>
          <p:nvPr>
            <p:ph type="subTitle" idx="8"/>
          </p:nvPr>
        </p:nvSpPr>
        <p:spPr>
          <a:xfrm>
            <a:off x="4724399" y="3484958"/>
            <a:ext cx="20871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5"/>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5"/>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5"/>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4" name="Google Shape;34;p5"/>
          <p:cNvSpPr txBox="1">
            <a:spLocks noGrp="1"/>
          </p:cNvSpPr>
          <p:nvPr>
            <p:ph type="subTitle" idx="1"/>
          </p:nvPr>
        </p:nvSpPr>
        <p:spPr>
          <a:xfrm>
            <a:off x="1998894" y="2268625"/>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5" name="Google Shape;35;p5"/>
          <p:cNvSpPr txBox="1">
            <a:spLocks noGrp="1"/>
          </p:cNvSpPr>
          <p:nvPr>
            <p:ph type="subTitle" idx="2"/>
          </p:nvPr>
        </p:nvSpPr>
        <p:spPr>
          <a:xfrm>
            <a:off x="4571999" y="3396675"/>
            <a:ext cx="27669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 name="Google Shape;36;p5"/>
          <p:cNvSpPr txBox="1">
            <a:spLocks noGrp="1"/>
          </p:cNvSpPr>
          <p:nvPr>
            <p:ph type="subTitle" idx="3"/>
          </p:nvPr>
        </p:nvSpPr>
        <p:spPr>
          <a:xfrm>
            <a:off x="1998896" y="1854275"/>
            <a:ext cx="22656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37" name="Google Shape;37;p5"/>
          <p:cNvSpPr txBox="1">
            <a:spLocks noGrp="1"/>
          </p:cNvSpPr>
          <p:nvPr>
            <p:ph type="subTitle" idx="4"/>
          </p:nvPr>
        </p:nvSpPr>
        <p:spPr>
          <a:xfrm>
            <a:off x="4571999" y="2982320"/>
            <a:ext cx="20871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p:cSld name="TITLE_AND_TWO_COLUMNS_2">
    <p:spTree>
      <p:nvGrpSpPr>
        <p:cNvPr id="1" name="Shape 131"/>
        <p:cNvGrpSpPr/>
        <p:nvPr/>
      </p:nvGrpSpPr>
      <p:grpSpPr>
        <a:xfrm>
          <a:off x="0" y="0"/>
          <a:ext cx="0" cy="0"/>
          <a:chOff x="0" y="0"/>
          <a:chExt cx="0" cy="0"/>
        </a:xfrm>
      </p:grpSpPr>
      <p:sp>
        <p:nvSpPr>
          <p:cNvPr id="132" name="Google Shape;132;p18"/>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6" name="Google Shape;136;p18"/>
          <p:cNvSpPr txBox="1">
            <a:spLocks noGrp="1"/>
          </p:cNvSpPr>
          <p:nvPr>
            <p:ph type="subTitle" idx="1"/>
          </p:nvPr>
        </p:nvSpPr>
        <p:spPr>
          <a:xfrm>
            <a:off x="835400" y="2707450"/>
            <a:ext cx="2483700" cy="6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37" name="Google Shape;137;p18"/>
          <p:cNvSpPr txBox="1">
            <a:spLocks noGrp="1"/>
          </p:cNvSpPr>
          <p:nvPr>
            <p:ph type="subTitle" idx="2"/>
          </p:nvPr>
        </p:nvSpPr>
        <p:spPr>
          <a:xfrm>
            <a:off x="952675" y="368962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38" name="Google Shape;138;p18"/>
          <p:cNvSpPr txBox="1">
            <a:spLocks noGrp="1"/>
          </p:cNvSpPr>
          <p:nvPr>
            <p:ph type="subTitle" idx="3"/>
          </p:nvPr>
        </p:nvSpPr>
        <p:spPr>
          <a:xfrm>
            <a:off x="3381425" y="2707450"/>
            <a:ext cx="2483700" cy="6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39" name="Google Shape;139;p18"/>
          <p:cNvSpPr txBox="1">
            <a:spLocks noGrp="1"/>
          </p:cNvSpPr>
          <p:nvPr>
            <p:ph type="subTitle" idx="4"/>
          </p:nvPr>
        </p:nvSpPr>
        <p:spPr>
          <a:xfrm>
            <a:off x="3534088" y="368962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40" name="Google Shape;140;p18"/>
          <p:cNvSpPr txBox="1">
            <a:spLocks noGrp="1"/>
          </p:cNvSpPr>
          <p:nvPr>
            <p:ph type="subTitle" idx="5"/>
          </p:nvPr>
        </p:nvSpPr>
        <p:spPr>
          <a:xfrm>
            <a:off x="5927450" y="2707450"/>
            <a:ext cx="2483700" cy="6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41" name="Google Shape;141;p18"/>
          <p:cNvSpPr txBox="1">
            <a:spLocks noGrp="1"/>
          </p:cNvSpPr>
          <p:nvPr>
            <p:ph type="subTitle" idx="6"/>
          </p:nvPr>
        </p:nvSpPr>
        <p:spPr>
          <a:xfrm>
            <a:off x="6115500" y="368962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42" name="Google Shape;142;p18"/>
          <p:cNvSpPr txBox="1">
            <a:spLocks noGrp="1"/>
          </p:cNvSpPr>
          <p:nvPr>
            <p:ph type="title" idx="7" hasCustomPrompt="1"/>
          </p:nvPr>
        </p:nvSpPr>
        <p:spPr>
          <a:xfrm>
            <a:off x="1463900" y="1580880"/>
            <a:ext cx="1226700" cy="69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36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43" name="Google Shape;143;p18"/>
          <p:cNvSpPr txBox="1">
            <a:spLocks noGrp="1"/>
          </p:cNvSpPr>
          <p:nvPr>
            <p:ph type="title" idx="8" hasCustomPrompt="1"/>
          </p:nvPr>
        </p:nvSpPr>
        <p:spPr>
          <a:xfrm>
            <a:off x="4009925" y="1580880"/>
            <a:ext cx="1226700" cy="69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36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44" name="Google Shape;144;p18"/>
          <p:cNvSpPr txBox="1">
            <a:spLocks noGrp="1"/>
          </p:cNvSpPr>
          <p:nvPr>
            <p:ph type="title" idx="9" hasCustomPrompt="1"/>
          </p:nvPr>
        </p:nvSpPr>
        <p:spPr>
          <a:xfrm>
            <a:off x="6555950" y="1580880"/>
            <a:ext cx="1226700" cy="69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36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2_1">
    <p:spTree>
      <p:nvGrpSpPr>
        <p:cNvPr id="1" name="Shape 145"/>
        <p:cNvGrpSpPr/>
        <p:nvPr/>
      </p:nvGrpSpPr>
      <p:grpSpPr>
        <a:xfrm>
          <a:off x="0" y="0"/>
          <a:ext cx="0" cy="0"/>
          <a:chOff x="0" y="0"/>
          <a:chExt cx="0" cy="0"/>
        </a:xfrm>
      </p:grpSpPr>
      <p:sp>
        <p:nvSpPr>
          <p:cNvPr id="146" name="Google Shape;146;p19"/>
          <p:cNvSpPr txBox="1">
            <a:spLocks noGrp="1"/>
          </p:cNvSpPr>
          <p:nvPr>
            <p:ph type="ctrTitle"/>
          </p:nvPr>
        </p:nvSpPr>
        <p:spPr>
          <a:xfrm flipH="1">
            <a:off x="970450" y="1653563"/>
            <a:ext cx="3058500" cy="118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147" name="Google Shape;147;p19"/>
          <p:cNvSpPr txBox="1">
            <a:spLocks noGrp="1"/>
          </p:cNvSpPr>
          <p:nvPr>
            <p:ph type="subTitle" idx="1"/>
          </p:nvPr>
        </p:nvSpPr>
        <p:spPr>
          <a:xfrm flipH="1">
            <a:off x="838825" y="3048425"/>
            <a:ext cx="3307200" cy="114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48" name="Google Shape;148;p19"/>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2_1">
    <p:spTree>
      <p:nvGrpSpPr>
        <p:cNvPr id="1" name="Shape 152"/>
        <p:cNvGrpSpPr/>
        <p:nvPr/>
      </p:nvGrpSpPr>
      <p:grpSpPr>
        <a:xfrm>
          <a:off x="0" y="0"/>
          <a:ext cx="0" cy="0"/>
          <a:chOff x="0" y="0"/>
          <a:chExt cx="0" cy="0"/>
        </a:xfrm>
      </p:grpSpPr>
      <p:sp>
        <p:nvSpPr>
          <p:cNvPr id="153" name="Google Shape;153;p20"/>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20"/>
          <p:cNvSpPr txBox="1">
            <a:spLocks noGrp="1"/>
          </p:cNvSpPr>
          <p:nvPr>
            <p:ph type="subTitle" idx="1"/>
          </p:nvPr>
        </p:nvSpPr>
        <p:spPr>
          <a:xfrm>
            <a:off x="734575" y="2970233"/>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8" name="Google Shape;158;p20"/>
          <p:cNvSpPr txBox="1">
            <a:spLocks noGrp="1"/>
          </p:cNvSpPr>
          <p:nvPr>
            <p:ph type="subTitle" idx="2"/>
          </p:nvPr>
        </p:nvSpPr>
        <p:spPr>
          <a:xfrm>
            <a:off x="769775" y="3926800"/>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59" name="Google Shape;159;p20"/>
          <p:cNvSpPr txBox="1">
            <a:spLocks noGrp="1"/>
          </p:cNvSpPr>
          <p:nvPr>
            <p:ph type="subTitle" idx="3"/>
          </p:nvPr>
        </p:nvSpPr>
        <p:spPr>
          <a:xfrm>
            <a:off x="3330150" y="2970233"/>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0" name="Google Shape;160;p20"/>
          <p:cNvSpPr txBox="1">
            <a:spLocks noGrp="1"/>
          </p:cNvSpPr>
          <p:nvPr>
            <p:ph type="subTitle" idx="4"/>
          </p:nvPr>
        </p:nvSpPr>
        <p:spPr>
          <a:xfrm>
            <a:off x="3330138" y="3926800"/>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61" name="Google Shape;161;p20"/>
          <p:cNvSpPr txBox="1">
            <a:spLocks noGrp="1"/>
          </p:cNvSpPr>
          <p:nvPr>
            <p:ph type="subTitle" idx="5"/>
          </p:nvPr>
        </p:nvSpPr>
        <p:spPr>
          <a:xfrm>
            <a:off x="5927450" y="2970233"/>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2" name="Google Shape;162;p20"/>
          <p:cNvSpPr txBox="1">
            <a:spLocks noGrp="1"/>
          </p:cNvSpPr>
          <p:nvPr>
            <p:ph type="subTitle" idx="6"/>
          </p:nvPr>
        </p:nvSpPr>
        <p:spPr>
          <a:xfrm>
            <a:off x="5925750" y="3926800"/>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63" name="Google Shape;163;p20"/>
          <p:cNvSpPr txBox="1">
            <a:spLocks noGrp="1"/>
          </p:cNvSpPr>
          <p:nvPr>
            <p:ph type="subTitle" idx="7"/>
          </p:nvPr>
        </p:nvSpPr>
        <p:spPr>
          <a:xfrm>
            <a:off x="734575" y="1225500"/>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4" name="Google Shape;164;p20"/>
          <p:cNvSpPr txBox="1">
            <a:spLocks noGrp="1"/>
          </p:cNvSpPr>
          <p:nvPr>
            <p:ph type="subTitle" idx="8"/>
          </p:nvPr>
        </p:nvSpPr>
        <p:spPr>
          <a:xfrm>
            <a:off x="769775" y="2186850"/>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65" name="Google Shape;165;p20"/>
          <p:cNvSpPr txBox="1">
            <a:spLocks noGrp="1"/>
          </p:cNvSpPr>
          <p:nvPr>
            <p:ph type="subTitle" idx="9"/>
          </p:nvPr>
        </p:nvSpPr>
        <p:spPr>
          <a:xfrm>
            <a:off x="3331013" y="1225500"/>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6" name="Google Shape;166;p20"/>
          <p:cNvSpPr txBox="1">
            <a:spLocks noGrp="1"/>
          </p:cNvSpPr>
          <p:nvPr>
            <p:ph type="subTitle" idx="13"/>
          </p:nvPr>
        </p:nvSpPr>
        <p:spPr>
          <a:xfrm>
            <a:off x="3330138" y="2186850"/>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67" name="Google Shape;167;p20"/>
          <p:cNvSpPr txBox="1">
            <a:spLocks noGrp="1"/>
          </p:cNvSpPr>
          <p:nvPr>
            <p:ph type="subTitle" idx="14"/>
          </p:nvPr>
        </p:nvSpPr>
        <p:spPr>
          <a:xfrm>
            <a:off x="5927450" y="1225500"/>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8" name="Google Shape;168;p20"/>
          <p:cNvSpPr txBox="1">
            <a:spLocks noGrp="1"/>
          </p:cNvSpPr>
          <p:nvPr>
            <p:ph type="subTitle" idx="15"/>
          </p:nvPr>
        </p:nvSpPr>
        <p:spPr>
          <a:xfrm>
            <a:off x="5925750" y="2186850"/>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2_1_1">
    <p:spTree>
      <p:nvGrpSpPr>
        <p:cNvPr id="1" name="Shape 169"/>
        <p:cNvGrpSpPr/>
        <p:nvPr/>
      </p:nvGrpSpPr>
      <p:grpSpPr>
        <a:xfrm>
          <a:off x="0" y="0"/>
          <a:ext cx="0" cy="0"/>
          <a:chOff x="0" y="0"/>
          <a:chExt cx="0" cy="0"/>
        </a:xfrm>
      </p:grpSpPr>
      <p:sp>
        <p:nvSpPr>
          <p:cNvPr id="170" name="Google Shape;170;p21"/>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4" name="Google Shape;174;p21"/>
          <p:cNvSpPr txBox="1">
            <a:spLocks noGrp="1"/>
          </p:cNvSpPr>
          <p:nvPr>
            <p:ph type="subTitle" idx="1"/>
          </p:nvPr>
        </p:nvSpPr>
        <p:spPr>
          <a:xfrm>
            <a:off x="3280875" y="1872650"/>
            <a:ext cx="3126300" cy="446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75" name="Google Shape;175;p21"/>
          <p:cNvSpPr txBox="1">
            <a:spLocks noGrp="1"/>
          </p:cNvSpPr>
          <p:nvPr>
            <p:ph type="subTitle" idx="2"/>
          </p:nvPr>
        </p:nvSpPr>
        <p:spPr>
          <a:xfrm>
            <a:off x="3279163" y="1384838"/>
            <a:ext cx="2265600" cy="487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76" name="Google Shape;176;p21"/>
          <p:cNvSpPr txBox="1">
            <a:spLocks noGrp="1"/>
          </p:cNvSpPr>
          <p:nvPr>
            <p:ph type="subTitle" idx="3"/>
          </p:nvPr>
        </p:nvSpPr>
        <p:spPr>
          <a:xfrm>
            <a:off x="2990813" y="2975663"/>
            <a:ext cx="3126300" cy="41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77" name="Google Shape;177;p21"/>
          <p:cNvSpPr txBox="1">
            <a:spLocks noGrp="1"/>
          </p:cNvSpPr>
          <p:nvPr>
            <p:ph type="subTitle" idx="4"/>
          </p:nvPr>
        </p:nvSpPr>
        <p:spPr>
          <a:xfrm>
            <a:off x="3851513" y="2488538"/>
            <a:ext cx="2265600" cy="48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78" name="Google Shape;178;p21"/>
          <p:cNvSpPr txBox="1">
            <a:spLocks noGrp="1"/>
          </p:cNvSpPr>
          <p:nvPr>
            <p:ph type="subTitle" idx="5"/>
          </p:nvPr>
        </p:nvSpPr>
        <p:spPr>
          <a:xfrm>
            <a:off x="3280788" y="4048975"/>
            <a:ext cx="3126300" cy="41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79" name="Google Shape;179;p21"/>
          <p:cNvSpPr txBox="1">
            <a:spLocks noGrp="1"/>
          </p:cNvSpPr>
          <p:nvPr>
            <p:ph type="subTitle" idx="6"/>
          </p:nvPr>
        </p:nvSpPr>
        <p:spPr>
          <a:xfrm>
            <a:off x="3279088" y="3592238"/>
            <a:ext cx="2265600" cy="487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six columns 1">
  <p:cSld name="TITLE_AND_TWO_COLUMNS_2_1_2">
    <p:spTree>
      <p:nvGrpSpPr>
        <p:cNvPr id="1" name="Shape 180"/>
        <p:cNvGrpSpPr/>
        <p:nvPr/>
      </p:nvGrpSpPr>
      <p:grpSpPr>
        <a:xfrm>
          <a:off x="0" y="0"/>
          <a:ext cx="0" cy="0"/>
          <a:chOff x="0" y="0"/>
          <a:chExt cx="0" cy="0"/>
        </a:xfrm>
      </p:grpSpPr>
      <p:sp>
        <p:nvSpPr>
          <p:cNvPr id="181" name="Google Shape;181;p22"/>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5" name="Google Shape;185;p22"/>
          <p:cNvSpPr txBox="1">
            <a:spLocks noGrp="1"/>
          </p:cNvSpPr>
          <p:nvPr>
            <p:ph type="subTitle" idx="1"/>
          </p:nvPr>
        </p:nvSpPr>
        <p:spPr>
          <a:xfrm>
            <a:off x="777000" y="3790575"/>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6" name="Google Shape;186;p22"/>
          <p:cNvSpPr txBox="1">
            <a:spLocks noGrp="1"/>
          </p:cNvSpPr>
          <p:nvPr>
            <p:ph type="subTitle" idx="2"/>
          </p:nvPr>
        </p:nvSpPr>
        <p:spPr>
          <a:xfrm>
            <a:off x="769775" y="328467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87" name="Google Shape;187;p22"/>
          <p:cNvSpPr txBox="1">
            <a:spLocks noGrp="1"/>
          </p:cNvSpPr>
          <p:nvPr>
            <p:ph type="subTitle" idx="3"/>
          </p:nvPr>
        </p:nvSpPr>
        <p:spPr>
          <a:xfrm>
            <a:off x="3330150" y="3790575"/>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8" name="Google Shape;188;p22"/>
          <p:cNvSpPr txBox="1">
            <a:spLocks noGrp="1"/>
          </p:cNvSpPr>
          <p:nvPr>
            <p:ph type="subTitle" idx="4"/>
          </p:nvPr>
        </p:nvSpPr>
        <p:spPr>
          <a:xfrm>
            <a:off x="3330138" y="328467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89" name="Google Shape;189;p22"/>
          <p:cNvSpPr txBox="1">
            <a:spLocks noGrp="1"/>
          </p:cNvSpPr>
          <p:nvPr>
            <p:ph type="subTitle" idx="5"/>
          </p:nvPr>
        </p:nvSpPr>
        <p:spPr>
          <a:xfrm>
            <a:off x="5927450" y="3790575"/>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0" name="Google Shape;190;p22"/>
          <p:cNvSpPr txBox="1">
            <a:spLocks noGrp="1"/>
          </p:cNvSpPr>
          <p:nvPr>
            <p:ph type="subTitle" idx="6"/>
          </p:nvPr>
        </p:nvSpPr>
        <p:spPr>
          <a:xfrm>
            <a:off x="5925750" y="328467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91" name="Google Shape;191;p22"/>
          <p:cNvSpPr txBox="1">
            <a:spLocks noGrp="1"/>
          </p:cNvSpPr>
          <p:nvPr>
            <p:ph type="subTitle" idx="7"/>
          </p:nvPr>
        </p:nvSpPr>
        <p:spPr>
          <a:xfrm>
            <a:off x="777000" y="2130375"/>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2" name="Google Shape;192;p22"/>
          <p:cNvSpPr txBox="1">
            <a:spLocks noGrp="1"/>
          </p:cNvSpPr>
          <p:nvPr>
            <p:ph type="subTitle" idx="8"/>
          </p:nvPr>
        </p:nvSpPr>
        <p:spPr>
          <a:xfrm>
            <a:off x="769775" y="162092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93" name="Google Shape;193;p22"/>
          <p:cNvSpPr txBox="1">
            <a:spLocks noGrp="1"/>
          </p:cNvSpPr>
          <p:nvPr>
            <p:ph type="subTitle" idx="9"/>
          </p:nvPr>
        </p:nvSpPr>
        <p:spPr>
          <a:xfrm>
            <a:off x="3330150" y="2130375"/>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4" name="Google Shape;194;p22"/>
          <p:cNvSpPr txBox="1">
            <a:spLocks noGrp="1"/>
          </p:cNvSpPr>
          <p:nvPr>
            <p:ph type="subTitle" idx="13"/>
          </p:nvPr>
        </p:nvSpPr>
        <p:spPr>
          <a:xfrm>
            <a:off x="3330138" y="162092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195" name="Google Shape;195;p22"/>
          <p:cNvSpPr txBox="1">
            <a:spLocks noGrp="1"/>
          </p:cNvSpPr>
          <p:nvPr>
            <p:ph type="subTitle" idx="14"/>
          </p:nvPr>
        </p:nvSpPr>
        <p:spPr>
          <a:xfrm>
            <a:off x="5927450" y="2130375"/>
            <a:ext cx="2483700" cy="69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6" name="Google Shape;196;p22"/>
          <p:cNvSpPr txBox="1">
            <a:spLocks noGrp="1"/>
          </p:cNvSpPr>
          <p:nvPr>
            <p:ph type="subTitle" idx="15"/>
          </p:nvPr>
        </p:nvSpPr>
        <p:spPr>
          <a:xfrm>
            <a:off x="5925750" y="1620925"/>
            <a:ext cx="2265600" cy="48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exend Deca"/>
              <a:buNone/>
              <a:defRPr sz="2000" b="1">
                <a:latin typeface="Lexend Deca"/>
                <a:ea typeface="Lexend Deca"/>
                <a:cs typeface="Lexend Deca"/>
                <a:sym typeface="Lexend Deca"/>
              </a:defRPr>
            </a:lvl1pPr>
            <a:lvl2pPr lvl="1" algn="ctr" rtl="0">
              <a:spcBef>
                <a:spcPts val="0"/>
              </a:spcBef>
              <a:spcAft>
                <a:spcPts val="0"/>
              </a:spcAft>
              <a:buSzPts val="2000"/>
              <a:buFont typeface="Lexend Deca"/>
              <a:buNone/>
              <a:defRPr sz="2000" b="1">
                <a:latin typeface="Lexend Deca"/>
                <a:ea typeface="Lexend Deca"/>
                <a:cs typeface="Lexend Deca"/>
                <a:sym typeface="Lexend Deca"/>
              </a:defRPr>
            </a:lvl2pPr>
            <a:lvl3pPr lvl="2" algn="ctr" rtl="0">
              <a:spcBef>
                <a:spcPts val="0"/>
              </a:spcBef>
              <a:spcAft>
                <a:spcPts val="0"/>
              </a:spcAft>
              <a:buSzPts val="2000"/>
              <a:buFont typeface="Lexend Deca"/>
              <a:buNone/>
              <a:defRPr sz="2000" b="1">
                <a:latin typeface="Lexend Deca"/>
                <a:ea typeface="Lexend Deca"/>
                <a:cs typeface="Lexend Deca"/>
                <a:sym typeface="Lexend Deca"/>
              </a:defRPr>
            </a:lvl3pPr>
            <a:lvl4pPr lvl="3" algn="ctr" rtl="0">
              <a:spcBef>
                <a:spcPts val="0"/>
              </a:spcBef>
              <a:spcAft>
                <a:spcPts val="0"/>
              </a:spcAft>
              <a:buSzPts val="2000"/>
              <a:buFont typeface="Lexend Deca"/>
              <a:buNone/>
              <a:defRPr sz="2000" b="1">
                <a:latin typeface="Lexend Deca"/>
                <a:ea typeface="Lexend Deca"/>
                <a:cs typeface="Lexend Deca"/>
                <a:sym typeface="Lexend Deca"/>
              </a:defRPr>
            </a:lvl4pPr>
            <a:lvl5pPr lvl="4" algn="ctr" rtl="0">
              <a:spcBef>
                <a:spcPts val="0"/>
              </a:spcBef>
              <a:spcAft>
                <a:spcPts val="0"/>
              </a:spcAft>
              <a:buSzPts val="2000"/>
              <a:buFont typeface="Lexend Deca"/>
              <a:buNone/>
              <a:defRPr sz="2000" b="1">
                <a:latin typeface="Lexend Deca"/>
                <a:ea typeface="Lexend Deca"/>
                <a:cs typeface="Lexend Deca"/>
                <a:sym typeface="Lexend Deca"/>
              </a:defRPr>
            </a:lvl5pPr>
            <a:lvl6pPr lvl="5" algn="ctr" rtl="0">
              <a:spcBef>
                <a:spcPts val="0"/>
              </a:spcBef>
              <a:spcAft>
                <a:spcPts val="0"/>
              </a:spcAft>
              <a:buSzPts val="2000"/>
              <a:buFont typeface="Lexend Deca"/>
              <a:buNone/>
              <a:defRPr sz="2000" b="1">
                <a:latin typeface="Lexend Deca"/>
                <a:ea typeface="Lexend Deca"/>
                <a:cs typeface="Lexend Deca"/>
                <a:sym typeface="Lexend Deca"/>
              </a:defRPr>
            </a:lvl6pPr>
            <a:lvl7pPr lvl="6" algn="ctr" rtl="0">
              <a:spcBef>
                <a:spcPts val="0"/>
              </a:spcBef>
              <a:spcAft>
                <a:spcPts val="0"/>
              </a:spcAft>
              <a:buSzPts val="2000"/>
              <a:buFont typeface="Lexend Deca"/>
              <a:buNone/>
              <a:defRPr sz="2000" b="1">
                <a:latin typeface="Lexend Deca"/>
                <a:ea typeface="Lexend Deca"/>
                <a:cs typeface="Lexend Deca"/>
                <a:sym typeface="Lexend Deca"/>
              </a:defRPr>
            </a:lvl7pPr>
            <a:lvl8pPr lvl="7" algn="ctr" rtl="0">
              <a:spcBef>
                <a:spcPts val="0"/>
              </a:spcBef>
              <a:spcAft>
                <a:spcPts val="0"/>
              </a:spcAft>
              <a:buSzPts val="2000"/>
              <a:buFont typeface="Lexend Deca"/>
              <a:buNone/>
              <a:defRPr sz="2000" b="1">
                <a:latin typeface="Lexend Deca"/>
                <a:ea typeface="Lexend Deca"/>
                <a:cs typeface="Lexend Deca"/>
                <a:sym typeface="Lexend Deca"/>
              </a:defRPr>
            </a:lvl8pPr>
            <a:lvl9pPr lvl="8" algn="ct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197"/>
        <p:cNvGrpSpPr/>
        <p:nvPr/>
      </p:nvGrpSpPr>
      <p:grpSpPr>
        <a:xfrm>
          <a:off x="0" y="0"/>
          <a:ext cx="0" cy="0"/>
          <a:chOff x="0" y="0"/>
          <a:chExt cx="0" cy="0"/>
        </a:xfrm>
      </p:grpSpPr>
      <p:sp>
        <p:nvSpPr>
          <p:cNvPr id="198" name="Google Shape;198;p23"/>
          <p:cNvSpPr txBox="1">
            <a:spLocks noGrp="1"/>
          </p:cNvSpPr>
          <p:nvPr>
            <p:ph type="ctrTitle"/>
          </p:nvPr>
        </p:nvSpPr>
        <p:spPr>
          <a:xfrm>
            <a:off x="4100400" y="1047150"/>
            <a:ext cx="4325400" cy="1011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5200"/>
              <a:buNone/>
              <a:defRPr sz="5400">
                <a:solidFill>
                  <a:schemeClr val="dk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99" name="Google Shape;199;p23"/>
          <p:cNvSpPr txBox="1">
            <a:spLocks noGrp="1"/>
          </p:cNvSpPr>
          <p:nvPr>
            <p:ph type="subTitle" idx="1"/>
          </p:nvPr>
        </p:nvSpPr>
        <p:spPr>
          <a:xfrm>
            <a:off x="4100400" y="1974038"/>
            <a:ext cx="4230300" cy="49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Font typeface="Lexend Deca"/>
              <a:buNone/>
              <a:defRPr b="1">
                <a:latin typeface="Lexend Deca"/>
                <a:ea typeface="Lexend Deca"/>
                <a:cs typeface="Lexend Deca"/>
                <a:sym typeface="Lexend Deca"/>
              </a:defRPr>
            </a:lvl1pPr>
            <a:lvl2pPr lvl="1"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2pPr>
            <a:lvl3pPr lvl="2"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3pPr>
            <a:lvl4pPr lvl="3"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4pPr>
            <a:lvl5pPr lvl="4"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5pPr>
            <a:lvl6pPr lvl="5"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6pPr>
            <a:lvl7pPr lvl="6"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7pPr>
            <a:lvl8pPr lvl="7"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8pPr>
            <a:lvl9pPr lvl="8" algn="ctr" rtl="0">
              <a:lnSpc>
                <a:spcPct val="100000"/>
              </a:lnSpc>
              <a:spcBef>
                <a:spcPts val="0"/>
              </a:spcBef>
              <a:spcAft>
                <a:spcPts val="0"/>
              </a:spcAft>
              <a:buSzPts val="2800"/>
              <a:buFont typeface="Lexend Deca"/>
              <a:buNone/>
              <a:defRPr sz="2800" b="1">
                <a:latin typeface="Lexend Deca"/>
                <a:ea typeface="Lexend Deca"/>
                <a:cs typeface="Lexend Deca"/>
                <a:sym typeface="Lexend Deca"/>
              </a:defRPr>
            </a:lvl9pPr>
          </a:lstStyle>
          <a:p>
            <a:endParaRPr/>
          </a:p>
        </p:txBody>
      </p:sp>
      <p:sp>
        <p:nvSpPr>
          <p:cNvPr id="200" name="Google Shape;200;p23"/>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txBox="1">
            <a:spLocks noGrp="1"/>
          </p:cNvSpPr>
          <p:nvPr>
            <p:ph type="subTitle" idx="2"/>
          </p:nvPr>
        </p:nvSpPr>
        <p:spPr>
          <a:xfrm>
            <a:off x="4100400" y="2410560"/>
            <a:ext cx="4230300" cy="90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solidFill>
                  <a:schemeClr val="dk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5" name="Google Shape;205;p23"/>
          <p:cNvSpPr txBox="1"/>
          <p:nvPr/>
        </p:nvSpPr>
        <p:spPr>
          <a:xfrm>
            <a:off x="4100400" y="3754250"/>
            <a:ext cx="4325400" cy="433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Work Sans"/>
                <a:ea typeface="Work Sans"/>
                <a:cs typeface="Work Sans"/>
                <a:sym typeface="Work Sans"/>
              </a:rPr>
              <a:t>CREDITS: </a:t>
            </a:r>
            <a:r>
              <a:rPr lang="en" sz="1000">
                <a:solidFill>
                  <a:schemeClr val="dk1"/>
                </a:solidFill>
                <a:latin typeface="Work Sans"/>
                <a:ea typeface="Work Sans"/>
                <a:cs typeface="Work Sans"/>
                <a:sym typeface="Work Sans"/>
              </a:rPr>
              <a:t>This presentation template was created by </a:t>
            </a:r>
            <a:r>
              <a:rPr lang="en" sz="1000" b="1">
                <a:solidFill>
                  <a:schemeClr val="dk1"/>
                </a:solidFill>
                <a:uFill>
                  <a:noFill/>
                </a:uFill>
                <a:latin typeface="Work Sans"/>
                <a:ea typeface="Work Sans"/>
                <a:cs typeface="Work Sans"/>
                <a:sym typeface="Work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Work Sans"/>
                <a:ea typeface="Work Sans"/>
                <a:cs typeface="Work Sans"/>
                <a:sym typeface="Work Sans"/>
              </a:rPr>
              <a:t>, including icons by </a:t>
            </a:r>
            <a:r>
              <a:rPr lang="en" sz="1000" b="1">
                <a:solidFill>
                  <a:schemeClr val="dk1"/>
                </a:solidFill>
                <a:uFill>
                  <a:noFill/>
                </a:u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Work Sans"/>
                <a:ea typeface="Work Sans"/>
                <a:cs typeface="Work Sans"/>
                <a:sym typeface="Work Sans"/>
              </a:rPr>
              <a:t> and infographics &amp; images by </a:t>
            </a:r>
            <a:r>
              <a:rPr lang="en" sz="1000" b="1">
                <a:solidFill>
                  <a:schemeClr val="dk1"/>
                </a:solidFill>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endParaRPr sz="1000" b="1">
              <a:solidFill>
                <a:schemeClr val="dk1"/>
              </a:solidFill>
              <a:latin typeface="Work Sans"/>
              <a:ea typeface="Work Sans"/>
              <a:cs typeface="Work Sans"/>
              <a:sym typeface="Work San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
  <p:cSld name="TITLE_1_1">
    <p:spTree>
      <p:nvGrpSpPr>
        <p:cNvPr id="1" name="Shape 206"/>
        <p:cNvGrpSpPr/>
        <p:nvPr/>
      </p:nvGrpSpPr>
      <p:grpSpPr>
        <a:xfrm>
          <a:off x="0" y="0"/>
          <a:ext cx="0" cy="0"/>
          <a:chOff x="0" y="0"/>
          <a:chExt cx="0" cy="0"/>
        </a:xfrm>
      </p:grpSpPr>
      <p:sp>
        <p:nvSpPr>
          <p:cNvPr id="207" name="Google Shape;207;p24"/>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1">
  <p:cSld name="TITLE_AND_TWO_COLUMNS_2_1_1_1">
    <p:spTree>
      <p:nvGrpSpPr>
        <p:cNvPr id="1" name="Shape 211"/>
        <p:cNvGrpSpPr/>
        <p:nvPr/>
      </p:nvGrpSpPr>
      <p:grpSpPr>
        <a:xfrm>
          <a:off x="0" y="0"/>
          <a:ext cx="0" cy="0"/>
          <a:chOff x="0" y="0"/>
          <a:chExt cx="0" cy="0"/>
        </a:xfrm>
      </p:grpSpPr>
      <p:sp>
        <p:nvSpPr>
          <p:cNvPr id="212" name="Google Shape;212;p25"/>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0192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6"/>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6"/>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6"/>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7"/>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7"/>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7"/>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7"/>
          <p:cNvSpPr txBox="1">
            <a:spLocks noGrp="1"/>
          </p:cNvSpPr>
          <p:nvPr>
            <p:ph type="body" idx="1"/>
          </p:nvPr>
        </p:nvSpPr>
        <p:spPr>
          <a:xfrm>
            <a:off x="4252400" y="1389600"/>
            <a:ext cx="4701900" cy="3179400"/>
          </a:xfrm>
          <a:prstGeom prst="rect">
            <a:avLst/>
          </a:prstGeom>
        </p:spPr>
        <p:txBody>
          <a:bodyPr spcFirstLastPara="1" wrap="square" lIns="91425" tIns="91425" rIns="91425" bIns="91425" anchor="t" anchorCtr="0">
            <a:noAutofit/>
          </a:bodyPr>
          <a:lstStyle>
            <a:lvl1pPr marL="457189" lvl="0" indent="-330192">
              <a:spcBef>
                <a:spcPts val="0"/>
              </a:spcBef>
              <a:spcAft>
                <a:spcPts val="0"/>
              </a:spcAft>
              <a:buClr>
                <a:srgbClr val="595959"/>
              </a:buClr>
              <a:buSzPts val="1600"/>
              <a:buAutoNum type="arabicPeriod"/>
              <a:defRPr/>
            </a:lvl1pPr>
            <a:lvl2pPr marL="914378" lvl="1" indent="-317492">
              <a:spcBef>
                <a:spcPts val="0"/>
              </a:spcBef>
              <a:spcAft>
                <a:spcPts val="0"/>
              </a:spcAft>
              <a:buClr>
                <a:srgbClr val="595959"/>
              </a:buClr>
              <a:buSzPts val="1400"/>
              <a:buFont typeface="Anaheim"/>
              <a:buAutoNum type="alphaLcPeriod"/>
              <a:defRPr/>
            </a:lvl2pPr>
            <a:lvl3pPr marL="1371566" lvl="2" indent="-317492">
              <a:spcBef>
                <a:spcPts val="0"/>
              </a:spcBef>
              <a:spcAft>
                <a:spcPts val="0"/>
              </a:spcAft>
              <a:buClr>
                <a:srgbClr val="595959"/>
              </a:buClr>
              <a:buSzPts val="1400"/>
              <a:buFont typeface="Anaheim"/>
              <a:buAutoNum type="romanLcPeriod"/>
              <a:defRPr/>
            </a:lvl3pPr>
            <a:lvl4pPr marL="1828754" lvl="3" indent="-317492">
              <a:spcBef>
                <a:spcPts val="0"/>
              </a:spcBef>
              <a:spcAft>
                <a:spcPts val="0"/>
              </a:spcAft>
              <a:buClr>
                <a:srgbClr val="595959"/>
              </a:buClr>
              <a:buSzPts val="1400"/>
              <a:buFont typeface="Anaheim"/>
              <a:buAutoNum type="arabicPeriod"/>
              <a:defRPr/>
            </a:lvl4pPr>
            <a:lvl5pPr marL="2285943" lvl="4" indent="-317492">
              <a:spcBef>
                <a:spcPts val="0"/>
              </a:spcBef>
              <a:spcAft>
                <a:spcPts val="0"/>
              </a:spcAft>
              <a:buClr>
                <a:srgbClr val="595959"/>
              </a:buClr>
              <a:buSzPts val="1400"/>
              <a:buFont typeface="Anaheim"/>
              <a:buAutoNum type="alphaLcPeriod"/>
              <a:defRPr/>
            </a:lvl5pPr>
            <a:lvl6pPr marL="2743132" lvl="5" indent="-317492">
              <a:spcBef>
                <a:spcPts val="0"/>
              </a:spcBef>
              <a:spcAft>
                <a:spcPts val="0"/>
              </a:spcAft>
              <a:buClr>
                <a:srgbClr val="595959"/>
              </a:buClr>
              <a:buSzPts val="1400"/>
              <a:buFont typeface="Anaheim"/>
              <a:buAutoNum type="romanLcPeriod"/>
              <a:defRPr/>
            </a:lvl6pPr>
            <a:lvl7pPr marL="3200320" lvl="6" indent="-317492">
              <a:spcBef>
                <a:spcPts val="0"/>
              </a:spcBef>
              <a:spcAft>
                <a:spcPts val="0"/>
              </a:spcAft>
              <a:buClr>
                <a:srgbClr val="595959"/>
              </a:buClr>
              <a:buSzPts val="1400"/>
              <a:buFont typeface="Anaheim"/>
              <a:buAutoNum type="arabicPeriod"/>
              <a:defRPr/>
            </a:lvl7pPr>
            <a:lvl8pPr marL="3657509" lvl="7" indent="-317492">
              <a:spcBef>
                <a:spcPts val="0"/>
              </a:spcBef>
              <a:spcAft>
                <a:spcPts val="0"/>
              </a:spcAft>
              <a:buClr>
                <a:srgbClr val="595959"/>
              </a:buClr>
              <a:buSzPts val="1400"/>
              <a:buFont typeface="Anaheim"/>
              <a:buAutoNum type="alphaLcPeriod"/>
              <a:defRPr/>
            </a:lvl8pPr>
            <a:lvl9pPr marL="4114697" lvl="8" indent="-317492">
              <a:spcBef>
                <a:spcPts val="0"/>
              </a:spcBef>
              <a:spcAft>
                <a:spcPts val="0"/>
              </a:spcAft>
              <a:buClr>
                <a:srgbClr val="595959"/>
              </a:buClr>
              <a:buSzPts val="1400"/>
              <a:buFont typeface="Anaheim"/>
              <a:buAutoNum type="romanLcPeriod"/>
              <a:defRPr/>
            </a:lvl9pPr>
          </a:lstStyle>
          <a:p>
            <a:endParaRPr/>
          </a:p>
        </p:txBody>
      </p:sp>
      <p:sp>
        <p:nvSpPr>
          <p:cNvPr id="49" name="Google Shape;49;p7"/>
          <p:cNvSpPr txBox="1">
            <a:spLocks noGrp="1"/>
          </p:cNvSpPr>
          <p:nvPr>
            <p:ph type="title"/>
          </p:nvPr>
        </p:nvSpPr>
        <p:spPr>
          <a:xfrm>
            <a:off x="1056075" y="2340213"/>
            <a:ext cx="2791800" cy="65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1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533375" y="1634038"/>
            <a:ext cx="5656500" cy="2241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2" name="Google Shape;52;p8"/>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8"/>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8"/>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8"/>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txBox="1">
            <a:spLocks noGrp="1"/>
          </p:cNvSpPr>
          <p:nvPr>
            <p:ph type="ctrTitle"/>
          </p:nvPr>
        </p:nvSpPr>
        <p:spPr>
          <a:xfrm>
            <a:off x="4805075" y="1926700"/>
            <a:ext cx="2676300" cy="73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58" name="Google Shape;58;p9"/>
          <p:cNvSpPr txBox="1">
            <a:spLocks noGrp="1"/>
          </p:cNvSpPr>
          <p:nvPr>
            <p:ph type="subTitle" idx="1"/>
          </p:nvPr>
        </p:nvSpPr>
        <p:spPr>
          <a:xfrm>
            <a:off x="4730700" y="2896025"/>
            <a:ext cx="3693300" cy="11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9" name="Google Shape;59;p9"/>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9"/>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9"/>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9"/>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10"/>
          <p:cNvSpPr txBox="1">
            <a:spLocks noGrp="1"/>
          </p:cNvSpPr>
          <p:nvPr>
            <p:ph type="body" idx="1"/>
          </p:nvPr>
        </p:nvSpPr>
        <p:spPr>
          <a:xfrm>
            <a:off x="2439795" y="3789438"/>
            <a:ext cx="3878100" cy="605100"/>
          </a:xfrm>
          <a:prstGeom prst="rect">
            <a:avLst/>
          </a:prstGeom>
        </p:spPr>
        <p:txBody>
          <a:bodyPr spcFirstLastPara="1" wrap="square" lIns="91425" tIns="91425" rIns="91425" bIns="91425" anchor="ctr" anchorCtr="0">
            <a:noAutofit/>
          </a:bodyPr>
          <a:lstStyle>
            <a:lvl1pPr marL="457189" lvl="0" indent="-228594" algn="ctr">
              <a:lnSpc>
                <a:spcPct val="100000"/>
              </a:lnSpc>
              <a:spcBef>
                <a:spcPts val="0"/>
              </a:spcBef>
              <a:spcAft>
                <a:spcPts val="0"/>
              </a:spcAft>
              <a:buSzPts val="1600"/>
              <a:buNone/>
              <a:defRPr sz="2500" b="1">
                <a:latin typeface="Lexend Deca"/>
                <a:ea typeface="Lexend Deca"/>
                <a:cs typeface="Lexend Deca"/>
                <a:sym typeface="Lexend Deca"/>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jpe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5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77500" y="368825"/>
            <a:ext cx="7346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1pPr>
            <a:lvl2pPr lvl="1">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1pPr>
            <a:lvl2pPr marL="914400" lvl="1"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2pPr>
            <a:lvl3pPr marL="1371600" lvl="2"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3pPr>
            <a:lvl4pPr marL="1828800" lvl="3"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4pPr>
            <a:lvl5pPr marL="2286000" lvl="4"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5pPr>
            <a:lvl6pPr marL="2743200" lvl="5"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6pPr>
            <a:lvl7pPr marL="3200400" lvl="6"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7pPr>
            <a:lvl8pPr marL="3657600" lvl="7"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8pPr>
            <a:lvl9pPr marL="4114800" lvl="8"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48" r:id="rId11"/>
    <p:sldLayoutId id="2147483649" r:id="rId12"/>
    <p:sldLayoutId id="2147483650" r:id="rId13"/>
    <p:sldLayoutId id="2147483651" r:id="rId14"/>
    <p:sldLayoutId id="2147483652" r:id="rId15"/>
    <p:sldLayoutId id="2147483653" r:id="rId16"/>
    <p:sldLayoutId id="2147483654" r:id="rId17"/>
    <p:sldLayoutId id="2147483655" r:id="rId18"/>
    <p:sldLayoutId id="2147483656" r:id="rId19"/>
    <p:sldLayoutId id="2147483657" r:id="rId20"/>
    <p:sldLayoutId id="2147483658"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659" r:id="rId35"/>
    <p:sldLayoutId id="2147483660" r:id="rId36"/>
    <p:sldLayoutId id="2147483661" r:id="rId37"/>
    <p:sldLayoutId id="2147483662" r:id="rId38"/>
    <p:sldLayoutId id="2147483663" r:id="rId39"/>
    <p:sldLayoutId id="2147483664" r:id="rId40"/>
    <p:sldLayoutId id="2147483665" r:id="rId41"/>
    <p:sldLayoutId id="2147483666" r:id="rId42"/>
    <p:sldLayoutId id="2147483667" r:id="rId43"/>
    <p:sldLayoutId id="2147483668" r:id="rId44"/>
    <p:sldLayoutId id="2147483669" r:id="rId45"/>
    <p:sldLayoutId id="2147483670" r:id="rId46"/>
    <p:sldLayoutId id="2147483671" r:id="rId47"/>
    <p:sldLayoutId id="2147483676" r:id="rId4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sv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 Id="rId9" Type="http://schemas.openxmlformats.org/officeDocument/2006/relationships/image" Target="../media/image47.sv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svg"/><Relationship Id="rId4" Type="http://schemas.openxmlformats.org/officeDocument/2006/relationships/image" Target="../media/image53.png"/><Relationship Id="rId9" Type="http://schemas.openxmlformats.org/officeDocument/2006/relationships/image" Target="../media/image58.svg"/></Relationships>
</file>

<file path=ppt/slides/_rels/slide13.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sv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62.png"/><Relationship Id="rId11" Type="http://schemas.openxmlformats.org/officeDocument/2006/relationships/image" Target="../media/image67.svg"/><Relationship Id="rId5" Type="http://schemas.openxmlformats.org/officeDocument/2006/relationships/image" Target="../media/image61.sv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svg"/></Relationships>
</file>

<file path=ppt/slides/_rels/slide14.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71.png"/><Relationship Id="rId5" Type="http://schemas.openxmlformats.org/officeDocument/2006/relationships/image" Target="../media/image70.svg"/><Relationship Id="rId4" Type="http://schemas.openxmlformats.org/officeDocument/2006/relationships/image" Target="../media/image69.png"/></Relationships>
</file>

<file path=ppt/slides/_rels/slide15.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sv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76.png"/><Relationship Id="rId5" Type="http://schemas.openxmlformats.org/officeDocument/2006/relationships/image" Target="../media/image75.svg"/><Relationship Id="rId4" Type="http://schemas.openxmlformats.org/officeDocument/2006/relationships/image" Target="../media/image74.png"/></Relationships>
</file>

<file path=ppt/slides/_rels/slide16.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81.png"/><Relationship Id="rId5" Type="http://schemas.openxmlformats.org/officeDocument/2006/relationships/image" Target="../media/image80.svg"/><Relationship Id="rId4" Type="http://schemas.openxmlformats.org/officeDocument/2006/relationships/image" Target="../media/image79.png"/></Relationships>
</file>

<file path=ppt/slides/_rels/slide17.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sv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86.png"/><Relationship Id="rId5" Type="http://schemas.openxmlformats.org/officeDocument/2006/relationships/image" Target="../media/image85.svg"/><Relationship Id="rId4" Type="http://schemas.openxmlformats.org/officeDocument/2006/relationships/image" Target="../media/image84.png"/><Relationship Id="rId9" Type="http://schemas.openxmlformats.org/officeDocument/2006/relationships/image" Target="../media/image89.svg"/></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4.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93.png"/><Relationship Id="rId5" Type="http://schemas.openxmlformats.org/officeDocument/2006/relationships/image" Target="../media/image92.svg"/><Relationship Id="rId4" Type="http://schemas.openxmlformats.org/officeDocument/2006/relationships/image" Target="../media/image91.png"/></Relationships>
</file>

<file path=ppt/slides/_rels/slide19.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9.sv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98.png"/><Relationship Id="rId5" Type="http://schemas.openxmlformats.org/officeDocument/2006/relationships/image" Target="../media/image97.svg"/><Relationship Id="rId4" Type="http://schemas.openxmlformats.org/officeDocument/2006/relationships/image" Target="../media/image9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0.xml"/><Relationship Id="rId1" Type="http://schemas.openxmlformats.org/officeDocument/2006/relationships/slideLayout" Target="../slideLayouts/slideLayout45.xml"/><Relationship Id="rId6" Type="http://schemas.openxmlformats.org/officeDocument/2006/relationships/image" Target="../media/image103.svg"/><Relationship Id="rId5" Type="http://schemas.openxmlformats.org/officeDocument/2006/relationships/image" Target="../media/image102.png"/><Relationship Id="rId4" Type="http://schemas.openxmlformats.org/officeDocument/2006/relationships/image" Target="../media/image101.sv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5.sv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sv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p:nvPr/>
        </p:nvSpPr>
        <p:spPr>
          <a:xfrm>
            <a:off x="2212257" y="2974889"/>
            <a:ext cx="3257253" cy="905021"/>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txBox="1">
            <a:spLocks noGrp="1"/>
          </p:cNvSpPr>
          <p:nvPr>
            <p:ph type="ctrTitle"/>
          </p:nvPr>
        </p:nvSpPr>
        <p:spPr>
          <a:xfrm>
            <a:off x="321537" y="988138"/>
            <a:ext cx="4325400" cy="1749000"/>
          </a:xfrm>
          <a:prstGeom prst="rect">
            <a:avLst/>
          </a:prstGeom>
        </p:spPr>
        <p:txBody>
          <a:bodyPr spcFirstLastPara="1" wrap="square" lIns="91425" tIns="91425" rIns="91425" bIns="91425" anchor="b" anchorCtr="0">
            <a:noAutofit/>
          </a:bodyPr>
          <a:lstStyle/>
          <a:p>
            <a:r>
              <a:rPr lang="en" sz="3600"/>
              <a:t>SMS Messenger </a:t>
            </a:r>
            <a:r>
              <a:rPr lang="en" sz="3600">
                <a:solidFill>
                  <a:srgbClr val="000000"/>
                </a:solidFill>
              </a:rPr>
              <a:t>Software Project </a:t>
            </a:r>
            <a:endParaRPr lang="en" sz="3600">
              <a:solidFill>
                <a:schemeClr val="dk2"/>
              </a:solidFill>
            </a:endParaRPr>
          </a:p>
        </p:txBody>
      </p:sp>
      <p:sp>
        <p:nvSpPr>
          <p:cNvPr id="227" name="Google Shape;227;p29"/>
          <p:cNvSpPr txBox="1">
            <a:spLocks noGrp="1"/>
          </p:cNvSpPr>
          <p:nvPr>
            <p:ph type="subTitle" idx="1"/>
          </p:nvPr>
        </p:nvSpPr>
        <p:spPr>
          <a:xfrm>
            <a:off x="2373647" y="2972622"/>
            <a:ext cx="2936487" cy="838024"/>
          </a:xfrm>
          <a:prstGeom prst="rect">
            <a:avLst/>
          </a:prstGeom>
        </p:spPr>
        <p:txBody>
          <a:bodyPr spcFirstLastPara="1" wrap="square" lIns="91425" tIns="91425" rIns="91425" bIns="91425" anchor="t" anchorCtr="0">
            <a:noAutofit/>
          </a:bodyPr>
          <a:lstStyle/>
          <a:p>
            <a:pPr marL="0" indent="0"/>
            <a:r>
              <a:rPr lang="en-US" sz="1200"/>
              <a:t>By Naman Mishra, Saharsha Magar, Benjamin Welch, Harry Seo, Jay Jhamb, Justin Pham, </a:t>
            </a:r>
            <a:r>
              <a:rPr lang="en-US" sz="1200" err="1"/>
              <a:t>Mingxuan</a:t>
            </a:r>
            <a:r>
              <a:rPr lang="en-US" sz="1200"/>
              <a:t> Wei, Samantha Boden</a:t>
            </a:r>
          </a:p>
        </p:txBody>
      </p:sp>
      <p:grpSp>
        <p:nvGrpSpPr>
          <p:cNvPr id="229" name="Google Shape;229;p29"/>
          <p:cNvGrpSpPr/>
          <p:nvPr/>
        </p:nvGrpSpPr>
        <p:grpSpPr>
          <a:xfrm>
            <a:off x="7526973" y="530839"/>
            <a:ext cx="332201" cy="324420"/>
            <a:chOff x="3380213" y="4209475"/>
            <a:chExt cx="403450" cy="394000"/>
          </a:xfrm>
        </p:grpSpPr>
        <p:sp>
          <p:nvSpPr>
            <p:cNvPr id="230" name="Google Shape;230;p29"/>
            <p:cNvSpPr/>
            <p:nvPr/>
          </p:nvSpPr>
          <p:spPr>
            <a:xfrm>
              <a:off x="3380213" y="4266625"/>
              <a:ext cx="338900" cy="336850"/>
            </a:xfrm>
            <a:custGeom>
              <a:avLst/>
              <a:gdLst/>
              <a:ahLst/>
              <a:cxnLst/>
              <a:rect l="l" t="t" r="r" b="b"/>
              <a:pathLst>
                <a:path w="13556" h="13474" extrusionOk="0">
                  <a:moveTo>
                    <a:pt x="3399" y="0"/>
                  </a:moveTo>
                  <a:cubicBezTo>
                    <a:pt x="3221" y="0"/>
                    <a:pt x="3041" y="51"/>
                    <a:pt x="2878" y="157"/>
                  </a:cubicBezTo>
                  <a:lnTo>
                    <a:pt x="1431" y="1134"/>
                  </a:lnTo>
                  <a:cubicBezTo>
                    <a:pt x="0" y="2093"/>
                    <a:pt x="245" y="4082"/>
                    <a:pt x="889" y="5687"/>
                  </a:cubicBezTo>
                  <a:cubicBezTo>
                    <a:pt x="2024" y="8479"/>
                    <a:pt x="4850" y="11497"/>
                    <a:pt x="7589" y="12805"/>
                  </a:cubicBezTo>
                  <a:cubicBezTo>
                    <a:pt x="8384" y="13190"/>
                    <a:pt x="9290" y="13473"/>
                    <a:pt x="10124" y="13473"/>
                  </a:cubicBezTo>
                  <a:cubicBezTo>
                    <a:pt x="10919" y="13473"/>
                    <a:pt x="11649" y="13216"/>
                    <a:pt x="12160" y="12544"/>
                  </a:cubicBezTo>
                  <a:lnTo>
                    <a:pt x="13225" y="11149"/>
                  </a:lnTo>
                  <a:cubicBezTo>
                    <a:pt x="13555" y="10730"/>
                    <a:pt x="13451" y="10137"/>
                    <a:pt x="13015" y="9823"/>
                  </a:cubicBezTo>
                  <a:lnTo>
                    <a:pt x="10276" y="7973"/>
                  </a:lnTo>
                  <a:cubicBezTo>
                    <a:pt x="10119" y="7871"/>
                    <a:pt x="9941" y="7822"/>
                    <a:pt x="9765" y="7822"/>
                  </a:cubicBezTo>
                  <a:cubicBezTo>
                    <a:pt x="9490" y="7822"/>
                    <a:pt x="9218" y="7942"/>
                    <a:pt x="9038" y="8165"/>
                  </a:cubicBezTo>
                  <a:lnTo>
                    <a:pt x="8356" y="9055"/>
                  </a:lnTo>
                  <a:cubicBezTo>
                    <a:pt x="8208" y="9249"/>
                    <a:pt x="7977" y="9353"/>
                    <a:pt x="7742" y="9353"/>
                  </a:cubicBezTo>
                  <a:cubicBezTo>
                    <a:pt x="7619" y="9353"/>
                    <a:pt x="7494" y="9325"/>
                    <a:pt x="7379" y="9264"/>
                  </a:cubicBezTo>
                  <a:cubicBezTo>
                    <a:pt x="6193" y="8618"/>
                    <a:pt x="4990" y="7345"/>
                    <a:pt x="4414" y="6106"/>
                  </a:cubicBezTo>
                  <a:cubicBezTo>
                    <a:pt x="4257" y="5757"/>
                    <a:pt x="4379" y="5356"/>
                    <a:pt x="4693" y="5147"/>
                  </a:cubicBezTo>
                  <a:lnTo>
                    <a:pt x="5600" y="4519"/>
                  </a:lnTo>
                  <a:cubicBezTo>
                    <a:pt x="6002" y="4257"/>
                    <a:pt x="6123" y="3716"/>
                    <a:pt x="5879" y="3298"/>
                  </a:cubicBezTo>
                  <a:lnTo>
                    <a:pt x="4204" y="453"/>
                  </a:lnTo>
                  <a:cubicBezTo>
                    <a:pt x="4025" y="162"/>
                    <a:pt x="3717" y="0"/>
                    <a:pt x="3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3537238" y="4209475"/>
              <a:ext cx="246425" cy="230850"/>
            </a:xfrm>
            <a:custGeom>
              <a:avLst/>
              <a:gdLst/>
              <a:ahLst/>
              <a:cxnLst/>
              <a:rect l="l" t="t" r="r" b="b"/>
              <a:pathLst>
                <a:path w="9857" h="9234" extrusionOk="0">
                  <a:moveTo>
                    <a:pt x="7048" y="2339"/>
                  </a:moveTo>
                  <a:cubicBezTo>
                    <a:pt x="7309" y="2339"/>
                    <a:pt x="7519" y="2548"/>
                    <a:pt x="7519" y="2809"/>
                  </a:cubicBezTo>
                  <a:cubicBezTo>
                    <a:pt x="7519" y="3053"/>
                    <a:pt x="7309" y="3263"/>
                    <a:pt x="7048" y="3263"/>
                  </a:cubicBezTo>
                  <a:lnTo>
                    <a:pt x="2896" y="3263"/>
                  </a:lnTo>
                  <a:cubicBezTo>
                    <a:pt x="2634" y="3263"/>
                    <a:pt x="2424" y="3053"/>
                    <a:pt x="2424" y="2809"/>
                  </a:cubicBezTo>
                  <a:cubicBezTo>
                    <a:pt x="2424" y="2548"/>
                    <a:pt x="2634" y="2339"/>
                    <a:pt x="2896" y="2339"/>
                  </a:cubicBezTo>
                  <a:close/>
                  <a:moveTo>
                    <a:pt x="5669" y="4188"/>
                  </a:moveTo>
                  <a:cubicBezTo>
                    <a:pt x="5914" y="4188"/>
                    <a:pt x="6123" y="4397"/>
                    <a:pt x="6123" y="4642"/>
                  </a:cubicBezTo>
                  <a:cubicBezTo>
                    <a:pt x="6123" y="4903"/>
                    <a:pt x="5914" y="5112"/>
                    <a:pt x="5669" y="5112"/>
                  </a:cubicBezTo>
                  <a:lnTo>
                    <a:pt x="2896" y="5112"/>
                  </a:lnTo>
                  <a:cubicBezTo>
                    <a:pt x="2634" y="5112"/>
                    <a:pt x="2424" y="4903"/>
                    <a:pt x="2424" y="4642"/>
                  </a:cubicBezTo>
                  <a:cubicBezTo>
                    <a:pt x="2424" y="4397"/>
                    <a:pt x="2634" y="4188"/>
                    <a:pt x="2896" y="4188"/>
                  </a:cubicBezTo>
                  <a:close/>
                  <a:moveTo>
                    <a:pt x="3699" y="1"/>
                  </a:moveTo>
                  <a:cubicBezTo>
                    <a:pt x="1657" y="1"/>
                    <a:pt x="0" y="1658"/>
                    <a:pt x="0" y="3700"/>
                  </a:cubicBezTo>
                  <a:cubicBezTo>
                    <a:pt x="0" y="5723"/>
                    <a:pt x="1640" y="7380"/>
                    <a:pt x="3664" y="7380"/>
                  </a:cubicBezTo>
                  <a:lnTo>
                    <a:pt x="3664" y="8776"/>
                  </a:lnTo>
                  <a:cubicBezTo>
                    <a:pt x="3664" y="9055"/>
                    <a:pt x="3888" y="9234"/>
                    <a:pt x="4126" y="9234"/>
                  </a:cubicBezTo>
                  <a:cubicBezTo>
                    <a:pt x="4245" y="9234"/>
                    <a:pt x="4367" y="9189"/>
                    <a:pt x="4466" y="9090"/>
                  </a:cubicBezTo>
                  <a:lnTo>
                    <a:pt x="6141" y="7380"/>
                  </a:lnTo>
                  <a:lnTo>
                    <a:pt x="6158" y="7380"/>
                  </a:lnTo>
                  <a:cubicBezTo>
                    <a:pt x="8200" y="7380"/>
                    <a:pt x="9856" y="5740"/>
                    <a:pt x="9856" y="3700"/>
                  </a:cubicBezTo>
                  <a:cubicBezTo>
                    <a:pt x="9856" y="1658"/>
                    <a:pt x="8200" y="1"/>
                    <a:pt x="6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29"/>
          <p:cNvSpPr/>
          <p:nvPr/>
        </p:nvSpPr>
        <p:spPr>
          <a:xfrm rot="-2700000">
            <a:off x="761762" y="591157"/>
            <a:ext cx="207049" cy="203877"/>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29"/>
          <p:cNvGrpSpPr/>
          <p:nvPr/>
        </p:nvGrpSpPr>
        <p:grpSpPr>
          <a:xfrm>
            <a:off x="8054864" y="531011"/>
            <a:ext cx="369126" cy="324424"/>
            <a:chOff x="4467200" y="877100"/>
            <a:chExt cx="481825" cy="423475"/>
          </a:xfrm>
        </p:grpSpPr>
        <p:sp>
          <p:nvSpPr>
            <p:cNvPr id="234" name="Google Shape;234;p29"/>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 name="Google Shape;235;p29"/>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6" name="Google Shape;236;p29"/>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7" name="Google Shape;237;p29"/>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8" name="Google Shape;238;p29"/>
          <p:cNvGrpSpPr/>
          <p:nvPr/>
        </p:nvGrpSpPr>
        <p:grpSpPr>
          <a:xfrm>
            <a:off x="8054884" y="4613755"/>
            <a:ext cx="332212" cy="332592"/>
            <a:chOff x="6674938" y="1490925"/>
            <a:chExt cx="393850" cy="394300"/>
          </a:xfrm>
        </p:grpSpPr>
        <p:sp>
          <p:nvSpPr>
            <p:cNvPr id="239" name="Google Shape;239;p29"/>
            <p:cNvSpPr/>
            <p:nvPr/>
          </p:nvSpPr>
          <p:spPr>
            <a:xfrm>
              <a:off x="6767813" y="1514925"/>
              <a:ext cx="23150" cy="46250"/>
            </a:xfrm>
            <a:custGeom>
              <a:avLst/>
              <a:gdLst/>
              <a:ahLst/>
              <a:cxnLst/>
              <a:rect l="l" t="t" r="r" b="b"/>
              <a:pathLst>
                <a:path w="926" h="1850" extrusionOk="0">
                  <a:moveTo>
                    <a:pt x="472" y="0"/>
                  </a:moveTo>
                  <a:cubicBezTo>
                    <a:pt x="210" y="0"/>
                    <a:pt x="0" y="210"/>
                    <a:pt x="0" y="471"/>
                  </a:cubicBezTo>
                  <a:lnTo>
                    <a:pt x="0" y="1396"/>
                  </a:lnTo>
                  <a:cubicBezTo>
                    <a:pt x="0" y="1640"/>
                    <a:pt x="210" y="1850"/>
                    <a:pt x="472" y="1850"/>
                  </a:cubicBezTo>
                  <a:cubicBezTo>
                    <a:pt x="716" y="1850"/>
                    <a:pt x="926" y="1640"/>
                    <a:pt x="926" y="1396"/>
                  </a:cubicBezTo>
                  <a:lnTo>
                    <a:pt x="926" y="471"/>
                  </a:lnTo>
                  <a:cubicBezTo>
                    <a:pt x="926" y="210"/>
                    <a:pt x="716"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6721588" y="1490925"/>
              <a:ext cx="23150" cy="70250"/>
            </a:xfrm>
            <a:custGeom>
              <a:avLst/>
              <a:gdLst/>
              <a:ahLst/>
              <a:cxnLst/>
              <a:rect l="l" t="t" r="r" b="b"/>
              <a:pathLst>
                <a:path w="926" h="2810" extrusionOk="0">
                  <a:moveTo>
                    <a:pt x="472" y="0"/>
                  </a:moveTo>
                  <a:cubicBezTo>
                    <a:pt x="209" y="0"/>
                    <a:pt x="0" y="209"/>
                    <a:pt x="0" y="472"/>
                  </a:cubicBezTo>
                  <a:lnTo>
                    <a:pt x="0" y="2338"/>
                  </a:lnTo>
                  <a:cubicBezTo>
                    <a:pt x="0" y="2600"/>
                    <a:pt x="209" y="2810"/>
                    <a:pt x="472" y="2810"/>
                  </a:cubicBezTo>
                  <a:cubicBezTo>
                    <a:pt x="733" y="2810"/>
                    <a:pt x="925" y="2600"/>
                    <a:pt x="925" y="2338"/>
                  </a:cubicBezTo>
                  <a:lnTo>
                    <a:pt x="925" y="472"/>
                  </a:lnTo>
                  <a:cubicBezTo>
                    <a:pt x="925" y="209"/>
                    <a:pt x="733"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6998963" y="1490925"/>
              <a:ext cx="22725" cy="70250"/>
            </a:xfrm>
            <a:custGeom>
              <a:avLst/>
              <a:gdLst/>
              <a:ahLst/>
              <a:cxnLst/>
              <a:rect l="l" t="t" r="r" b="b"/>
              <a:pathLst>
                <a:path w="909" h="2810" extrusionOk="0">
                  <a:moveTo>
                    <a:pt x="455" y="0"/>
                  </a:moveTo>
                  <a:cubicBezTo>
                    <a:pt x="194" y="0"/>
                    <a:pt x="1" y="209"/>
                    <a:pt x="1" y="472"/>
                  </a:cubicBezTo>
                  <a:lnTo>
                    <a:pt x="1" y="2356"/>
                  </a:lnTo>
                  <a:cubicBezTo>
                    <a:pt x="1" y="2600"/>
                    <a:pt x="194" y="2810"/>
                    <a:pt x="455" y="2810"/>
                  </a:cubicBezTo>
                  <a:cubicBezTo>
                    <a:pt x="717" y="2810"/>
                    <a:pt x="908" y="2600"/>
                    <a:pt x="908" y="2356"/>
                  </a:cubicBezTo>
                  <a:lnTo>
                    <a:pt x="908" y="472"/>
                  </a:lnTo>
                  <a:cubicBezTo>
                    <a:pt x="908" y="209"/>
                    <a:pt x="717"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6952738" y="1514925"/>
              <a:ext cx="23150" cy="46250"/>
            </a:xfrm>
            <a:custGeom>
              <a:avLst/>
              <a:gdLst/>
              <a:ahLst/>
              <a:cxnLst/>
              <a:rect l="l" t="t" r="r" b="b"/>
              <a:pathLst>
                <a:path w="926" h="1850" extrusionOk="0">
                  <a:moveTo>
                    <a:pt x="454" y="0"/>
                  </a:moveTo>
                  <a:cubicBezTo>
                    <a:pt x="210" y="0"/>
                    <a:pt x="1" y="210"/>
                    <a:pt x="1" y="471"/>
                  </a:cubicBezTo>
                  <a:lnTo>
                    <a:pt x="1" y="1396"/>
                  </a:lnTo>
                  <a:cubicBezTo>
                    <a:pt x="1" y="1640"/>
                    <a:pt x="210" y="1850"/>
                    <a:pt x="454" y="1850"/>
                  </a:cubicBezTo>
                  <a:cubicBezTo>
                    <a:pt x="717" y="1850"/>
                    <a:pt x="926" y="1640"/>
                    <a:pt x="926" y="1396"/>
                  </a:cubicBezTo>
                  <a:lnTo>
                    <a:pt x="926" y="471"/>
                  </a:lnTo>
                  <a:cubicBezTo>
                    <a:pt x="926" y="210"/>
                    <a:pt x="717" y="0"/>
                    <a:pt x="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6674938" y="1584250"/>
              <a:ext cx="393850" cy="300975"/>
            </a:xfrm>
            <a:custGeom>
              <a:avLst/>
              <a:gdLst/>
              <a:ahLst/>
              <a:cxnLst/>
              <a:rect l="l" t="t" r="r" b="b"/>
              <a:pathLst>
                <a:path w="15754" h="12039" extrusionOk="0">
                  <a:moveTo>
                    <a:pt x="454" y="0"/>
                  </a:moveTo>
                  <a:cubicBezTo>
                    <a:pt x="209" y="0"/>
                    <a:pt x="0" y="210"/>
                    <a:pt x="0" y="472"/>
                  </a:cubicBezTo>
                  <a:lnTo>
                    <a:pt x="0" y="11568"/>
                  </a:lnTo>
                  <a:cubicBezTo>
                    <a:pt x="0" y="11851"/>
                    <a:pt x="223" y="12038"/>
                    <a:pt x="459" y="12038"/>
                  </a:cubicBezTo>
                  <a:cubicBezTo>
                    <a:pt x="572" y="12038"/>
                    <a:pt x="689" y="11995"/>
                    <a:pt x="784" y="11899"/>
                  </a:cubicBezTo>
                  <a:lnTo>
                    <a:pt x="3454" y="9230"/>
                  </a:lnTo>
                  <a:lnTo>
                    <a:pt x="15300" y="9230"/>
                  </a:lnTo>
                  <a:cubicBezTo>
                    <a:pt x="15544" y="9230"/>
                    <a:pt x="15753" y="9021"/>
                    <a:pt x="15753" y="8777"/>
                  </a:cubicBezTo>
                  <a:lnTo>
                    <a:pt x="15753" y="472"/>
                  </a:lnTo>
                  <a:cubicBezTo>
                    <a:pt x="15753" y="210"/>
                    <a:pt x="15544" y="0"/>
                    <a:pt x="15300" y="0"/>
                  </a:cubicBezTo>
                  <a:lnTo>
                    <a:pt x="10189" y="0"/>
                  </a:lnTo>
                  <a:lnTo>
                    <a:pt x="10189" y="2268"/>
                  </a:lnTo>
                  <a:cubicBezTo>
                    <a:pt x="10189" y="3385"/>
                    <a:pt x="9386" y="4327"/>
                    <a:pt x="8339" y="4537"/>
                  </a:cubicBezTo>
                  <a:lnTo>
                    <a:pt x="8339" y="5532"/>
                  </a:lnTo>
                  <a:lnTo>
                    <a:pt x="9263" y="5532"/>
                  </a:lnTo>
                  <a:cubicBezTo>
                    <a:pt x="9508" y="5532"/>
                    <a:pt x="9717" y="5741"/>
                    <a:pt x="9717" y="6002"/>
                  </a:cubicBezTo>
                  <a:cubicBezTo>
                    <a:pt x="9717" y="6264"/>
                    <a:pt x="9508" y="6456"/>
                    <a:pt x="9263" y="6456"/>
                  </a:cubicBezTo>
                  <a:lnTo>
                    <a:pt x="6490" y="6456"/>
                  </a:lnTo>
                  <a:cubicBezTo>
                    <a:pt x="6228" y="6456"/>
                    <a:pt x="6036" y="6264"/>
                    <a:pt x="6036" y="6002"/>
                  </a:cubicBezTo>
                  <a:cubicBezTo>
                    <a:pt x="6036" y="5741"/>
                    <a:pt x="6228" y="5532"/>
                    <a:pt x="6490" y="5532"/>
                  </a:cubicBezTo>
                  <a:lnTo>
                    <a:pt x="7414" y="5532"/>
                  </a:lnTo>
                  <a:lnTo>
                    <a:pt x="7414" y="4537"/>
                  </a:lnTo>
                  <a:cubicBezTo>
                    <a:pt x="6367" y="4327"/>
                    <a:pt x="5565" y="3385"/>
                    <a:pt x="5565" y="2268"/>
                  </a:cubicBezTo>
                  <a:lnTo>
                    <a:pt x="55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6837188" y="1502700"/>
              <a:ext cx="69350" cy="104700"/>
            </a:xfrm>
            <a:custGeom>
              <a:avLst/>
              <a:gdLst/>
              <a:ahLst/>
              <a:cxnLst/>
              <a:rect l="l" t="t" r="r" b="b"/>
              <a:pathLst>
                <a:path w="2774" h="4188" extrusionOk="0">
                  <a:moveTo>
                    <a:pt x="1378" y="1"/>
                  </a:moveTo>
                  <a:cubicBezTo>
                    <a:pt x="628" y="1"/>
                    <a:pt x="0" y="629"/>
                    <a:pt x="0" y="1378"/>
                  </a:cubicBezTo>
                  <a:lnTo>
                    <a:pt x="0" y="4188"/>
                  </a:lnTo>
                  <a:lnTo>
                    <a:pt x="2773" y="4188"/>
                  </a:lnTo>
                  <a:lnTo>
                    <a:pt x="2773" y="1378"/>
                  </a:lnTo>
                  <a:cubicBezTo>
                    <a:pt x="2773" y="629"/>
                    <a:pt x="2145"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6837188" y="1630475"/>
              <a:ext cx="69350" cy="45400"/>
            </a:xfrm>
            <a:custGeom>
              <a:avLst/>
              <a:gdLst/>
              <a:ahLst/>
              <a:cxnLst/>
              <a:rect l="l" t="t" r="r" b="b"/>
              <a:pathLst>
                <a:path w="2774" h="1816" extrusionOk="0">
                  <a:moveTo>
                    <a:pt x="0" y="1"/>
                  </a:moveTo>
                  <a:lnTo>
                    <a:pt x="0" y="419"/>
                  </a:lnTo>
                  <a:cubicBezTo>
                    <a:pt x="0" y="1187"/>
                    <a:pt x="628" y="1815"/>
                    <a:pt x="1378" y="1815"/>
                  </a:cubicBezTo>
                  <a:cubicBezTo>
                    <a:pt x="2145" y="1815"/>
                    <a:pt x="2773" y="1187"/>
                    <a:pt x="2773" y="419"/>
                  </a:cubicBezTo>
                  <a:lnTo>
                    <a:pt x="2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29"/>
          <p:cNvGrpSpPr/>
          <p:nvPr/>
        </p:nvGrpSpPr>
        <p:grpSpPr>
          <a:xfrm>
            <a:off x="7495358" y="4615864"/>
            <a:ext cx="332239" cy="328589"/>
            <a:chOff x="3385438" y="2850425"/>
            <a:chExt cx="398225" cy="393850"/>
          </a:xfrm>
        </p:grpSpPr>
        <p:sp>
          <p:nvSpPr>
            <p:cNvPr id="247" name="Google Shape;247;p29"/>
            <p:cNvSpPr/>
            <p:nvPr/>
          </p:nvSpPr>
          <p:spPr>
            <a:xfrm>
              <a:off x="3482688" y="2966450"/>
              <a:ext cx="207625" cy="122150"/>
            </a:xfrm>
            <a:custGeom>
              <a:avLst/>
              <a:gdLst/>
              <a:ahLst/>
              <a:cxnLst/>
              <a:rect l="l" t="t" r="r" b="b"/>
              <a:pathLst>
                <a:path w="8305" h="4886" extrusionOk="0">
                  <a:moveTo>
                    <a:pt x="5078" y="471"/>
                  </a:moveTo>
                  <a:cubicBezTo>
                    <a:pt x="5846" y="471"/>
                    <a:pt x="6456" y="1082"/>
                    <a:pt x="6456" y="1850"/>
                  </a:cubicBezTo>
                  <a:cubicBezTo>
                    <a:pt x="6456" y="2617"/>
                    <a:pt x="5846" y="3245"/>
                    <a:pt x="5078" y="3245"/>
                  </a:cubicBezTo>
                  <a:cubicBezTo>
                    <a:pt x="4310" y="3245"/>
                    <a:pt x="3699" y="2617"/>
                    <a:pt x="3699" y="1850"/>
                  </a:cubicBezTo>
                  <a:cubicBezTo>
                    <a:pt x="3699" y="1082"/>
                    <a:pt x="4310" y="471"/>
                    <a:pt x="5078" y="471"/>
                  </a:cubicBezTo>
                  <a:close/>
                  <a:moveTo>
                    <a:pt x="1" y="0"/>
                  </a:moveTo>
                  <a:lnTo>
                    <a:pt x="1" y="4432"/>
                  </a:lnTo>
                  <a:lnTo>
                    <a:pt x="1973" y="2443"/>
                  </a:lnTo>
                  <a:cubicBezTo>
                    <a:pt x="2068" y="2355"/>
                    <a:pt x="2190" y="2312"/>
                    <a:pt x="2310" y="2312"/>
                  </a:cubicBezTo>
                  <a:cubicBezTo>
                    <a:pt x="2430" y="2312"/>
                    <a:pt x="2548" y="2355"/>
                    <a:pt x="2636" y="2443"/>
                  </a:cubicBezTo>
                  <a:lnTo>
                    <a:pt x="5078" y="4885"/>
                  </a:lnTo>
                  <a:lnTo>
                    <a:pt x="6595" y="3367"/>
                  </a:lnTo>
                  <a:cubicBezTo>
                    <a:pt x="6682" y="3279"/>
                    <a:pt x="6800" y="3236"/>
                    <a:pt x="6920" y="3236"/>
                  </a:cubicBezTo>
                  <a:cubicBezTo>
                    <a:pt x="7040" y="3236"/>
                    <a:pt x="7163" y="3279"/>
                    <a:pt x="7258" y="3367"/>
                  </a:cubicBezTo>
                  <a:lnTo>
                    <a:pt x="8305" y="4432"/>
                  </a:lnTo>
                  <a:lnTo>
                    <a:pt x="8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3598288" y="3001325"/>
              <a:ext cx="23125" cy="23125"/>
            </a:xfrm>
            <a:custGeom>
              <a:avLst/>
              <a:gdLst/>
              <a:ahLst/>
              <a:cxnLst/>
              <a:rect l="l" t="t" r="r" b="b"/>
              <a:pathLst>
                <a:path w="925" h="925" extrusionOk="0">
                  <a:moveTo>
                    <a:pt x="454" y="1"/>
                  </a:moveTo>
                  <a:cubicBezTo>
                    <a:pt x="192" y="1"/>
                    <a:pt x="0" y="210"/>
                    <a:pt x="0" y="455"/>
                  </a:cubicBezTo>
                  <a:cubicBezTo>
                    <a:pt x="0" y="716"/>
                    <a:pt x="192" y="925"/>
                    <a:pt x="454" y="925"/>
                  </a:cubicBezTo>
                  <a:cubicBezTo>
                    <a:pt x="715" y="925"/>
                    <a:pt x="924" y="716"/>
                    <a:pt x="924" y="455"/>
                  </a:cubicBezTo>
                  <a:cubicBezTo>
                    <a:pt x="924" y="210"/>
                    <a:pt x="715"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3385438" y="2850425"/>
              <a:ext cx="398225" cy="393850"/>
            </a:xfrm>
            <a:custGeom>
              <a:avLst/>
              <a:gdLst/>
              <a:ahLst/>
              <a:cxnLst/>
              <a:rect l="l" t="t" r="r" b="b"/>
              <a:pathLst>
                <a:path w="15929" h="15754" extrusionOk="0">
                  <a:moveTo>
                    <a:pt x="12195" y="3716"/>
                  </a:moveTo>
                  <a:cubicBezTo>
                    <a:pt x="12702" y="3716"/>
                    <a:pt x="13120" y="4135"/>
                    <a:pt x="13120" y="4641"/>
                  </a:cubicBezTo>
                  <a:lnTo>
                    <a:pt x="13120" y="11113"/>
                  </a:lnTo>
                  <a:cubicBezTo>
                    <a:pt x="13120" y="11620"/>
                    <a:pt x="12702" y="12038"/>
                    <a:pt x="12195" y="12038"/>
                  </a:cubicBezTo>
                  <a:lnTo>
                    <a:pt x="3891" y="12038"/>
                  </a:lnTo>
                  <a:cubicBezTo>
                    <a:pt x="3385" y="12038"/>
                    <a:pt x="2967" y="11620"/>
                    <a:pt x="2967" y="11113"/>
                  </a:cubicBezTo>
                  <a:lnTo>
                    <a:pt x="2967" y="4641"/>
                  </a:lnTo>
                  <a:cubicBezTo>
                    <a:pt x="2967" y="4135"/>
                    <a:pt x="3385" y="3716"/>
                    <a:pt x="3891" y="3716"/>
                  </a:cubicBezTo>
                  <a:close/>
                  <a:moveTo>
                    <a:pt x="8043" y="1"/>
                  </a:moveTo>
                  <a:cubicBezTo>
                    <a:pt x="3681" y="1"/>
                    <a:pt x="157" y="3525"/>
                    <a:pt x="157" y="7868"/>
                  </a:cubicBezTo>
                  <a:cubicBezTo>
                    <a:pt x="157" y="9927"/>
                    <a:pt x="978" y="11899"/>
                    <a:pt x="2390" y="13364"/>
                  </a:cubicBezTo>
                  <a:lnTo>
                    <a:pt x="350" y="14935"/>
                  </a:lnTo>
                  <a:cubicBezTo>
                    <a:pt x="1" y="15196"/>
                    <a:pt x="192" y="15754"/>
                    <a:pt x="629" y="15754"/>
                  </a:cubicBezTo>
                  <a:lnTo>
                    <a:pt x="8078" y="15754"/>
                  </a:lnTo>
                  <a:cubicBezTo>
                    <a:pt x="12404" y="15737"/>
                    <a:pt x="15928" y="12230"/>
                    <a:pt x="15928" y="7868"/>
                  </a:cubicBezTo>
                  <a:cubicBezTo>
                    <a:pt x="15928" y="3525"/>
                    <a:pt x="12404" y="1"/>
                    <a:pt x="8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3482688" y="3051925"/>
              <a:ext cx="207625" cy="76350"/>
            </a:xfrm>
            <a:custGeom>
              <a:avLst/>
              <a:gdLst/>
              <a:ahLst/>
              <a:cxnLst/>
              <a:rect l="l" t="t" r="r" b="b"/>
              <a:pathLst>
                <a:path w="8305" h="3054" extrusionOk="0">
                  <a:moveTo>
                    <a:pt x="2303" y="1"/>
                  </a:moveTo>
                  <a:lnTo>
                    <a:pt x="1" y="2320"/>
                  </a:lnTo>
                  <a:lnTo>
                    <a:pt x="1" y="3053"/>
                  </a:lnTo>
                  <a:lnTo>
                    <a:pt x="8305" y="3053"/>
                  </a:lnTo>
                  <a:lnTo>
                    <a:pt x="8305" y="2320"/>
                  </a:lnTo>
                  <a:lnTo>
                    <a:pt x="6927" y="925"/>
                  </a:lnTo>
                  <a:lnTo>
                    <a:pt x="5409" y="2443"/>
                  </a:lnTo>
                  <a:cubicBezTo>
                    <a:pt x="5313" y="2539"/>
                    <a:pt x="5196" y="2587"/>
                    <a:pt x="5078" y="2587"/>
                  </a:cubicBezTo>
                  <a:cubicBezTo>
                    <a:pt x="4960" y="2587"/>
                    <a:pt x="4842" y="2539"/>
                    <a:pt x="4746" y="2443"/>
                  </a:cubicBezTo>
                  <a:lnTo>
                    <a:pt x="23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29"/>
          <p:cNvGrpSpPr/>
          <p:nvPr/>
        </p:nvGrpSpPr>
        <p:grpSpPr>
          <a:xfrm>
            <a:off x="5777388" y="1251949"/>
            <a:ext cx="2656075" cy="2969256"/>
            <a:chOff x="5777388" y="1251949"/>
            <a:chExt cx="2656075" cy="2969256"/>
          </a:xfrm>
        </p:grpSpPr>
        <p:sp>
          <p:nvSpPr>
            <p:cNvPr id="252" name="Google Shape;252;p29"/>
            <p:cNvSpPr/>
            <p:nvPr/>
          </p:nvSpPr>
          <p:spPr>
            <a:xfrm>
              <a:off x="5939224" y="3178369"/>
              <a:ext cx="2178935" cy="433747"/>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flipH="1">
              <a:off x="6092665" y="3787458"/>
              <a:ext cx="2178935" cy="433747"/>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5939213" y="2215159"/>
              <a:ext cx="2179000" cy="787867"/>
            </a:xfrm>
            <a:custGeom>
              <a:avLst/>
              <a:gdLst/>
              <a:ahLst/>
              <a:cxnLst/>
              <a:rect l="l" t="t" r="r" b="b"/>
              <a:pathLst>
                <a:path w="66438" h="24024" extrusionOk="0">
                  <a:moveTo>
                    <a:pt x="212" y="0"/>
                  </a:moveTo>
                  <a:cubicBezTo>
                    <a:pt x="124" y="0"/>
                    <a:pt x="54" y="52"/>
                    <a:pt x="19" y="140"/>
                  </a:cubicBezTo>
                  <a:cubicBezTo>
                    <a:pt x="1" y="210"/>
                    <a:pt x="37" y="296"/>
                    <a:pt x="107" y="331"/>
                  </a:cubicBezTo>
                  <a:lnTo>
                    <a:pt x="4660" y="3245"/>
                  </a:lnTo>
                  <a:lnTo>
                    <a:pt x="4660" y="21581"/>
                  </a:lnTo>
                  <a:cubicBezTo>
                    <a:pt x="4660" y="22925"/>
                    <a:pt x="5760" y="24023"/>
                    <a:pt x="7102" y="24023"/>
                  </a:cubicBezTo>
                  <a:lnTo>
                    <a:pt x="63995" y="24023"/>
                  </a:lnTo>
                  <a:cubicBezTo>
                    <a:pt x="65338" y="24023"/>
                    <a:pt x="66437" y="22925"/>
                    <a:pt x="66437" y="21581"/>
                  </a:cubicBezTo>
                  <a:lnTo>
                    <a:pt x="66437" y="2443"/>
                  </a:lnTo>
                  <a:cubicBezTo>
                    <a:pt x="66437" y="1099"/>
                    <a:pt x="65338" y="0"/>
                    <a:pt x="63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flipH="1">
              <a:off x="6092638" y="1251949"/>
              <a:ext cx="2179000" cy="787867"/>
            </a:xfrm>
            <a:custGeom>
              <a:avLst/>
              <a:gdLst/>
              <a:ahLst/>
              <a:cxnLst/>
              <a:rect l="l" t="t" r="r" b="b"/>
              <a:pathLst>
                <a:path w="66438" h="24024" extrusionOk="0">
                  <a:moveTo>
                    <a:pt x="212" y="0"/>
                  </a:moveTo>
                  <a:cubicBezTo>
                    <a:pt x="124" y="0"/>
                    <a:pt x="54" y="52"/>
                    <a:pt x="19" y="140"/>
                  </a:cubicBezTo>
                  <a:cubicBezTo>
                    <a:pt x="1" y="210"/>
                    <a:pt x="37" y="296"/>
                    <a:pt x="107" y="331"/>
                  </a:cubicBezTo>
                  <a:lnTo>
                    <a:pt x="4660" y="3245"/>
                  </a:lnTo>
                  <a:lnTo>
                    <a:pt x="4660" y="21581"/>
                  </a:lnTo>
                  <a:cubicBezTo>
                    <a:pt x="4660" y="22925"/>
                    <a:pt x="5760" y="24023"/>
                    <a:pt x="7102" y="24023"/>
                  </a:cubicBezTo>
                  <a:lnTo>
                    <a:pt x="63995" y="24023"/>
                  </a:lnTo>
                  <a:cubicBezTo>
                    <a:pt x="65338" y="24023"/>
                    <a:pt x="66437" y="22925"/>
                    <a:pt x="66437" y="21581"/>
                  </a:cubicBezTo>
                  <a:lnTo>
                    <a:pt x="66437" y="2443"/>
                  </a:lnTo>
                  <a:cubicBezTo>
                    <a:pt x="66437" y="1099"/>
                    <a:pt x="65338" y="0"/>
                    <a:pt x="63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8271638" y="1565188"/>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5777388" y="2528375"/>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5777388" y="3314550"/>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8271638" y="3923613"/>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29"/>
          <p:cNvSpPr txBox="1"/>
          <p:nvPr/>
        </p:nvSpPr>
        <p:spPr>
          <a:xfrm>
            <a:off x="1128917" y="446150"/>
            <a:ext cx="3409500" cy="4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1"/>
                </a:solidFill>
                <a:latin typeface="Lexend Deca"/>
                <a:ea typeface="Lexend Deca"/>
                <a:cs typeface="Lexend Deca"/>
                <a:sym typeface="Lexend Deca"/>
              </a:rPr>
              <a:t>Sibyl</a:t>
            </a:r>
            <a:endParaRPr lang="en" sz="2000" b="1">
              <a:solidFill>
                <a:schemeClr val="lt1"/>
              </a:solidFill>
              <a:latin typeface="Lexend Deca"/>
              <a:ea typeface="Lexend Deca"/>
              <a:cs typeface="Lexend Deca"/>
            </a:endParaRPr>
          </a:p>
        </p:txBody>
      </p:sp>
      <p:sp>
        <p:nvSpPr>
          <p:cNvPr id="261" name="Google Shape;261;p29"/>
          <p:cNvSpPr txBox="1"/>
          <p:nvPr/>
        </p:nvSpPr>
        <p:spPr>
          <a:xfrm>
            <a:off x="786758" y="4588550"/>
            <a:ext cx="6563333" cy="387234"/>
          </a:xfrm>
          <a:prstGeom prst="rect">
            <a:avLst/>
          </a:prstGeom>
          <a:noFill/>
          <a:ln>
            <a:noFill/>
          </a:ln>
        </p:spPr>
        <p:txBody>
          <a:bodyPr spcFirstLastPara="1" wrap="square" lIns="91425" tIns="91425" rIns="91425" bIns="91425" anchor="t" anchorCtr="0">
            <a:noAutofit/>
          </a:bodyPr>
          <a:lstStyle/>
          <a:p>
            <a:r>
              <a:rPr lang="en" sz="1700" b="1">
                <a:solidFill>
                  <a:schemeClr val="lt1"/>
                </a:solidFill>
                <a:latin typeface="Lexend Deca"/>
                <a:ea typeface="Lexend Deca"/>
                <a:cs typeface="Lexend Deca"/>
                <a:sym typeface="Lexend Deca"/>
              </a:rPr>
              <a:t>The Birth of Sibyl</a:t>
            </a:r>
            <a:endParaRPr lang="en" sz="1700" b="1">
              <a:solidFill>
                <a:schemeClr val="lt1"/>
              </a:solidFill>
              <a:latin typeface="Lexend Deca"/>
              <a:ea typeface="Lexend Deca"/>
              <a:cs typeface="Lexend Deca"/>
            </a:endParaRPr>
          </a:p>
        </p:txBody>
      </p:sp>
      <p:pic>
        <p:nvPicPr>
          <p:cNvPr id="2" name="Graphic 1" descr="Door Open with solid fill">
            <a:extLst>
              <a:ext uri="{FF2B5EF4-FFF2-40B4-BE49-F238E27FC236}">
                <a16:creationId xmlns:a16="http://schemas.microsoft.com/office/drawing/2014/main" id="{07977344-6E0D-C944-A5C7-61D8C45AF8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0557" y="1071563"/>
            <a:ext cx="1328736" cy="1271587"/>
          </a:xfrm>
          <a:prstGeom prst="rect">
            <a:avLst/>
          </a:prstGeom>
        </p:spPr>
      </p:pic>
      <p:pic>
        <p:nvPicPr>
          <p:cNvPr id="3" name="Graphic 2" descr="Door Open outline">
            <a:extLst>
              <a:ext uri="{FF2B5EF4-FFF2-40B4-BE49-F238E27FC236}">
                <a16:creationId xmlns:a16="http://schemas.microsoft.com/office/drawing/2014/main" id="{98B29F67-0F6A-2B9E-E25B-D7CA0B0C0C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063" y="2793208"/>
            <a:ext cx="1314449" cy="126444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EC055C-23F8-076F-3076-5026F52FA511}"/>
              </a:ext>
            </a:extLst>
          </p:cNvPr>
          <p:cNvSpPr>
            <a:spLocks noGrp="1"/>
          </p:cNvSpPr>
          <p:nvPr>
            <p:ph type="body" idx="1"/>
          </p:nvPr>
        </p:nvSpPr>
        <p:spPr>
          <a:xfrm>
            <a:off x="234002" y="1130664"/>
            <a:ext cx="4728082" cy="2777968"/>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456565" indent="-329565"/>
            <a:r>
              <a:rPr lang="en-US">
                <a:latin typeface="Work Sans"/>
              </a:rPr>
              <a:t>This diagram illustrates the process of creating a new account. </a:t>
            </a:r>
          </a:p>
          <a:p>
            <a:pPr marL="456565" indent="-329565"/>
            <a:endParaRPr lang="en-US">
              <a:latin typeface="Work Sans"/>
            </a:endParaRPr>
          </a:p>
          <a:p>
            <a:pPr marL="456565" indent="-329565"/>
            <a:r>
              <a:rPr lang="en-US">
                <a:latin typeface="Work Sans"/>
              </a:rPr>
              <a:t>The New User initiates a request to the System to create an account, which involves validating input, checking if the username is available, and hashing the password.</a:t>
            </a:r>
          </a:p>
          <a:p>
            <a:pPr marL="456565" indent="-329565"/>
            <a:endParaRPr lang="en-US">
              <a:latin typeface="Work Sans"/>
            </a:endParaRPr>
          </a:p>
          <a:p>
            <a:pPr marL="456565" indent="-329565"/>
            <a:r>
              <a:rPr lang="en-US">
                <a:latin typeface="Work Sans"/>
              </a:rPr>
              <a:t>If the username is available, the System stores the new account details in Local Database and returns a success message. </a:t>
            </a:r>
          </a:p>
          <a:p>
            <a:pPr marL="456565" indent="-329565"/>
            <a:endParaRPr lang="en-US">
              <a:latin typeface="Work Sans"/>
            </a:endParaRPr>
          </a:p>
          <a:p>
            <a:pPr marL="456565" indent="-329565"/>
            <a:r>
              <a:rPr lang="en-US">
                <a:latin typeface="Work Sans"/>
              </a:rPr>
              <a:t>If an error occurs, an alternative flow returns an account creation failure message.</a:t>
            </a:r>
          </a:p>
          <a:p>
            <a:pPr marL="456565" indent="-329565"/>
            <a:endParaRPr lang="en-US">
              <a:cs typeface="Arial"/>
            </a:endParaRPr>
          </a:p>
        </p:txBody>
      </p:sp>
      <p:sp>
        <p:nvSpPr>
          <p:cNvPr id="3" name="Title 2">
            <a:extLst>
              <a:ext uri="{FF2B5EF4-FFF2-40B4-BE49-F238E27FC236}">
                <a16:creationId xmlns:a16="http://schemas.microsoft.com/office/drawing/2014/main" id="{B3EDD5D2-27CD-A40A-9802-2991CBCBF997}"/>
              </a:ext>
            </a:extLst>
          </p:cNvPr>
          <p:cNvSpPr>
            <a:spLocks noGrp="1"/>
          </p:cNvSpPr>
          <p:nvPr>
            <p:ph type="title"/>
          </p:nvPr>
        </p:nvSpPr>
        <p:spPr>
          <a:xfrm>
            <a:off x="778879" y="471798"/>
            <a:ext cx="7346400" cy="57270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chemeClr val="bg1"/>
                </a:solidFill>
                <a:latin typeface="Lexend Deca"/>
              </a:rPr>
              <a:t>Sequence Diagram</a:t>
            </a:r>
          </a:p>
        </p:txBody>
      </p:sp>
      <p:pic>
        <p:nvPicPr>
          <p:cNvPr id="5" name="Content Placeholder 3" descr="A diagram of a computer&#10;&#10;Description automatically generated">
            <a:extLst>
              <a:ext uri="{FF2B5EF4-FFF2-40B4-BE49-F238E27FC236}">
                <a16:creationId xmlns:a16="http://schemas.microsoft.com/office/drawing/2014/main" id="{7C93FE1E-A50F-DA59-1DF7-C16DA486A647}"/>
              </a:ext>
            </a:extLst>
          </p:cNvPr>
          <p:cNvPicPr>
            <a:picLocks noChangeAspect="1"/>
          </p:cNvPicPr>
          <p:nvPr/>
        </p:nvPicPr>
        <p:blipFill>
          <a:blip r:embed="rId3"/>
          <a:stretch>
            <a:fillRect/>
          </a:stretch>
        </p:blipFill>
        <p:spPr>
          <a:xfrm>
            <a:off x="5092760" y="1128201"/>
            <a:ext cx="2610857" cy="3280737"/>
          </a:xfrm>
          <a:prstGeom prst="rect">
            <a:avLst/>
          </a:prstGeom>
        </p:spPr>
      </p:pic>
      <p:pic>
        <p:nvPicPr>
          <p:cNvPr id="4" name="Graphic 3" descr="Aspiration with solid fill">
            <a:extLst>
              <a:ext uri="{FF2B5EF4-FFF2-40B4-BE49-F238E27FC236}">
                <a16:creationId xmlns:a16="http://schemas.microsoft.com/office/drawing/2014/main" id="{F6963D26-2895-4553-269E-63BBDF7CE9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9551" y="1285876"/>
            <a:ext cx="1092993" cy="1121568"/>
          </a:xfrm>
          <a:prstGeom prst="rect">
            <a:avLst/>
          </a:prstGeom>
        </p:spPr>
      </p:pic>
      <p:pic>
        <p:nvPicPr>
          <p:cNvPr id="6" name="Graphic 5" descr="Escalator Down with solid fill">
            <a:extLst>
              <a:ext uri="{FF2B5EF4-FFF2-40B4-BE49-F238E27FC236}">
                <a16:creationId xmlns:a16="http://schemas.microsoft.com/office/drawing/2014/main" id="{16FF3FE8-F37C-512F-D6DB-9A03D662CB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50994" y="3421856"/>
            <a:ext cx="971550" cy="971550"/>
          </a:xfrm>
          <a:prstGeom prst="rect">
            <a:avLst/>
          </a:prstGeom>
        </p:spPr>
      </p:pic>
      <p:pic>
        <p:nvPicPr>
          <p:cNvPr id="7" name="Graphic 6" descr="Repeat with solid fill">
            <a:extLst>
              <a:ext uri="{FF2B5EF4-FFF2-40B4-BE49-F238E27FC236}">
                <a16:creationId xmlns:a16="http://schemas.microsoft.com/office/drawing/2014/main" id="{DB437925-1B4A-9623-E59A-0FDEB9C51F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86725" y="2571750"/>
            <a:ext cx="700088" cy="671513"/>
          </a:xfrm>
          <a:prstGeom prst="rect">
            <a:avLst/>
          </a:prstGeom>
        </p:spPr>
      </p:pic>
    </p:spTree>
    <p:extLst>
      <p:ext uri="{BB962C8B-B14F-4D97-AF65-F5344CB8AC3E}">
        <p14:creationId xmlns:p14="http://schemas.microsoft.com/office/powerpoint/2010/main" val="47027152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A85C20-41D3-53C7-82EE-5DB5E59E64B3}"/>
              </a:ext>
            </a:extLst>
          </p:cNvPr>
          <p:cNvSpPr>
            <a:spLocks noGrp="1"/>
          </p:cNvSpPr>
          <p:nvPr>
            <p:ph type="body" idx="1"/>
          </p:nvPr>
        </p:nvSpPr>
        <p:spPr>
          <a:xfrm>
            <a:off x="180879" y="1182181"/>
            <a:ext cx="5639392" cy="2633805"/>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456565" indent="-329565"/>
            <a:r>
              <a:rPr lang="en-US">
                <a:latin typeface="Work Sans"/>
              </a:rPr>
              <a:t>The Existing User sends a login request to the System.</a:t>
            </a:r>
          </a:p>
          <a:p>
            <a:pPr marL="456565" indent="-329565"/>
            <a:endParaRPr lang="en-US">
              <a:latin typeface="Work Sans"/>
            </a:endParaRPr>
          </a:p>
          <a:p>
            <a:pPr marL="456565" indent="-329565"/>
            <a:r>
              <a:rPr lang="en-US">
                <a:latin typeface="Work Sans"/>
              </a:rPr>
              <a:t>The System retrieves credentials from the Local Database and performs quantum-based authentication.</a:t>
            </a:r>
          </a:p>
          <a:p>
            <a:pPr marL="456565" indent="-329565"/>
            <a:endParaRPr lang="en-US">
              <a:latin typeface="Work Sans"/>
            </a:endParaRPr>
          </a:p>
          <a:p>
            <a:pPr marL="456565" indent="-329565"/>
            <a:r>
              <a:rPr lang="en-US">
                <a:latin typeface="Work Sans"/>
              </a:rPr>
              <a:t>If credentials are valid, login success is communicated to the user; otherwise, a login failure message is returned.</a:t>
            </a:r>
          </a:p>
          <a:p>
            <a:pPr marL="456565" indent="-329565"/>
            <a:endParaRPr lang="en-US">
              <a:latin typeface="Work Sans"/>
            </a:endParaRPr>
          </a:p>
          <a:p>
            <a:pPr marL="456565" indent="-329565"/>
            <a:r>
              <a:rPr lang="en-US">
                <a:latin typeface="Work Sans"/>
              </a:rPr>
              <a:t>The Existing User initiates a logout request to the System.</a:t>
            </a:r>
          </a:p>
          <a:p>
            <a:pPr marL="456565" indent="-329565"/>
            <a:endParaRPr lang="en-US">
              <a:latin typeface="Work Sans"/>
            </a:endParaRPr>
          </a:p>
          <a:p>
            <a:pPr marL="456565" indent="-329565"/>
            <a:r>
              <a:rPr lang="en-US">
                <a:latin typeface="Work Sans"/>
              </a:rPr>
              <a:t>The System processes the logout and confirms the operation back to the user.</a:t>
            </a:r>
          </a:p>
          <a:p>
            <a:pPr marL="456565" indent="-329565"/>
            <a:endParaRPr lang="en-US">
              <a:cs typeface="Arial"/>
            </a:endParaRPr>
          </a:p>
          <a:p>
            <a:pPr marL="456565" indent="-329565"/>
            <a:endParaRPr lang="en-US">
              <a:cs typeface="Arial"/>
            </a:endParaRPr>
          </a:p>
        </p:txBody>
      </p:sp>
      <p:sp>
        <p:nvSpPr>
          <p:cNvPr id="3" name="Title 2">
            <a:extLst>
              <a:ext uri="{FF2B5EF4-FFF2-40B4-BE49-F238E27FC236}">
                <a16:creationId xmlns:a16="http://schemas.microsoft.com/office/drawing/2014/main" id="{E4476529-94F5-DF81-C24F-79335A120322}"/>
              </a:ext>
            </a:extLst>
          </p:cNvPr>
          <p:cNvSpPr>
            <a:spLocks noGrp="1"/>
          </p:cNvSpPr>
          <p:nvPr>
            <p:ph type="title"/>
          </p:nvPr>
        </p:nvSpPr>
        <p:spPr>
          <a:xfrm>
            <a:off x="608973" y="476947"/>
            <a:ext cx="7346400" cy="57270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chemeClr val="bg1"/>
                </a:solidFill>
                <a:latin typeface="Lexend Deca"/>
              </a:rPr>
              <a:t>User Login and Logout</a:t>
            </a:r>
            <a:endParaRPr lang="en-US" sz="2400" b="0">
              <a:solidFill>
                <a:schemeClr val="bg1"/>
              </a:solidFill>
              <a:latin typeface="Lexend Deca"/>
            </a:endParaRPr>
          </a:p>
          <a:p>
            <a:endParaRPr lang="en-US">
              <a:solidFill>
                <a:schemeClr val="bg1"/>
              </a:solidFill>
            </a:endParaRPr>
          </a:p>
        </p:txBody>
      </p:sp>
      <p:pic>
        <p:nvPicPr>
          <p:cNvPr id="5" name="Picture 4" descr="A diagram of a system&#10;&#10;Description automatically generated">
            <a:extLst>
              <a:ext uri="{FF2B5EF4-FFF2-40B4-BE49-F238E27FC236}">
                <a16:creationId xmlns:a16="http://schemas.microsoft.com/office/drawing/2014/main" id="{CD97E44C-F211-4E7B-7BD9-BB7ED2B514CA}"/>
              </a:ext>
            </a:extLst>
          </p:cNvPr>
          <p:cNvPicPr>
            <a:picLocks noChangeAspect="1"/>
          </p:cNvPicPr>
          <p:nvPr/>
        </p:nvPicPr>
        <p:blipFill>
          <a:blip r:embed="rId3"/>
          <a:stretch>
            <a:fillRect/>
          </a:stretch>
        </p:blipFill>
        <p:spPr>
          <a:xfrm>
            <a:off x="5922899" y="645219"/>
            <a:ext cx="2559416" cy="1814777"/>
          </a:xfrm>
          <a:prstGeom prst="rect">
            <a:avLst/>
          </a:prstGeom>
        </p:spPr>
      </p:pic>
      <p:pic>
        <p:nvPicPr>
          <p:cNvPr id="7" name="Content Placeholder 3" descr="A diagram of a system&#10;&#10;Description automatically generated">
            <a:extLst>
              <a:ext uri="{FF2B5EF4-FFF2-40B4-BE49-F238E27FC236}">
                <a16:creationId xmlns:a16="http://schemas.microsoft.com/office/drawing/2014/main" id="{92F674FF-8F3C-E0EC-FED9-6B8D86432804}"/>
              </a:ext>
            </a:extLst>
          </p:cNvPr>
          <p:cNvPicPr>
            <a:picLocks noChangeAspect="1"/>
          </p:cNvPicPr>
          <p:nvPr/>
        </p:nvPicPr>
        <p:blipFill>
          <a:blip r:embed="rId4"/>
          <a:stretch>
            <a:fillRect/>
          </a:stretch>
        </p:blipFill>
        <p:spPr>
          <a:xfrm>
            <a:off x="6399574" y="2683627"/>
            <a:ext cx="2319496" cy="2268233"/>
          </a:xfrm>
          <a:prstGeom prst="rect">
            <a:avLst/>
          </a:prstGeom>
        </p:spPr>
      </p:pic>
      <p:pic>
        <p:nvPicPr>
          <p:cNvPr id="4" name="Graphic 3" descr="Ui Ux with solid fill">
            <a:extLst>
              <a:ext uri="{FF2B5EF4-FFF2-40B4-BE49-F238E27FC236}">
                <a16:creationId xmlns:a16="http://schemas.microsoft.com/office/drawing/2014/main" id="{BB1F4B5E-6F65-5BC2-00A0-C1612420CC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87811" y="3489271"/>
            <a:ext cx="1193006" cy="1193006"/>
          </a:xfrm>
          <a:prstGeom prst="rect">
            <a:avLst/>
          </a:prstGeom>
        </p:spPr>
      </p:pic>
    </p:spTree>
    <p:extLst>
      <p:ext uri="{BB962C8B-B14F-4D97-AF65-F5344CB8AC3E}">
        <p14:creationId xmlns:p14="http://schemas.microsoft.com/office/powerpoint/2010/main" val="36979248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D302D4-7679-F6D1-05BF-525EE88652D3}"/>
              </a:ext>
            </a:extLst>
          </p:cNvPr>
          <p:cNvSpPr>
            <a:spLocks noGrp="1"/>
          </p:cNvSpPr>
          <p:nvPr>
            <p:ph type="body" idx="1"/>
          </p:nvPr>
        </p:nvSpPr>
        <p:spPr>
          <a:xfrm>
            <a:off x="90171" y="1069738"/>
            <a:ext cx="5397406" cy="3426697"/>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456565" indent="-329565"/>
            <a:r>
              <a:rPr lang="en-US">
                <a:latin typeface="Work Sans"/>
                <a:ea typeface="Calibri"/>
                <a:cs typeface="Calibri"/>
              </a:rPr>
              <a:t>The User sends a message to the System, which fetches the recipient’s public key from the Local Database.</a:t>
            </a:r>
            <a:endParaRPr lang="en-US">
              <a:latin typeface="Work Sans"/>
            </a:endParaRPr>
          </a:p>
          <a:p>
            <a:pPr marL="456565" indent="-329565"/>
            <a:endParaRPr lang="en-US">
              <a:latin typeface="Work Sans"/>
              <a:ea typeface="Calibri"/>
              <a:cs typeface="Calibri"/>
            </a:endParaRPr>
          </a:p>
          <a:p>
            <a:pPr marL="456565" indent="-329565"/>
            <a:r>
              <a:rPr lang="en-US">
                <a:latin typeface="Work Sans"/>
                <a:ea typeface="Calibri"/>
                <a:cs typeface="Calibri"/>
              </a:rPr>
              <a:t>The System encrypts the message with the public key using the Quantum Encryption Module and then sends it to the recipient.</a:t>
            </a:r>
          </a:p>
          <a:p>
            <a:pPr marL="456565" indent="-329565"/>
            <a:endParaRPr lang="en-US">
              <a:latin typeface="Work Sans"/>
              <a:ea typeface="Calibri"/>
              <a:cs typeface="Calibri"/>
            </a:endParaRPr>
          </a:p>
          <a:p>
            <a:pPr marL="456565" indent="-329565"/>
            <a:r>
              <a:rPr lang="en-US">
                <a:latin typeface="Work Sans"/>
                <a:ea typeface="Calibri"/>
                <a:cs typeface="Calibri"/>
              </a:rPr>
              <a:t>If the message is stored successfully, a confirmation is sent back to the user.</a:t>
            </a:r>
          </a:p>
          <a:p>
            <a:pPr marL="456565" indent="-329565"/>
            <a:endParaRPr lang="en-US">
              <a:latin typeface="Work Sans"/>
              <a:ea typeface="Calibri"/>
              <a:cs typeface="Calibri"/>
            </a:endParaRPr>
          </a:p>
          <a:p>
            <a:pPr marL="456565" indent="-329565"/>
            <a:r>
              <a:rPr lang="en-US">
                <a:latin typeface="Work Sans"/>
                <a:ea typeface="Calibri"/>
                <a:cs typeface="Calibri"/>
              </a:rPr>
              <a:t>If encryption or delivery fails, an error notification is logged, or the system may attempt re-sending.</a:t>
            </a:r>
          </a:p>
          <a:p>
            <a:pPr marL="456565" indent="-329565"/>
            <a:endParaRPr lang="en-US">
              <a:solidFill>
                <a:schemeClr val="tx1"/>
              </a:solidFill>
              <a:cs typeface="Arial"/>
            </a:endParaRPr>
          </a:p>
        </p:txBody>
      </p:sp>
      <p:sp>
        <p:nvSpPr>
          <p:cNvPr id="3" name="Title 2">
            <a:extLst>
              <a:ext uri="{FF2B5EF4-FFF2-40B4-BE49-F238E27FC236}">
                <a16:creationId xmlns:a16="http://schemas.microsoft.com/office/drawing/2014/main" id="{2B077DD7-B437-14BA-AC0F-373B5284C361}"/>
              </a:ext>
            </a:extLst>
          </p:cNvPr>
          <p:cNvSpPr>
            <a:spLocks noGrp="1"/>
          </p:cNvSpPr>
          <p:nvPr>
            <p:ph type="title"/>
          </p:nvPr>
        </p:nvSpPr>
        <p:spPr>
          <a:xfrm>
            <a:off x="583230" y="476947"/>
            <a:ext cx="7346400" cy="57270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chemeClr val="bg1"/>
                </a:solidFill>
                <a:latin typeface="Lexend Deca"/>
              </a:rPr>
              <a:t>Send Message</a:t>
            </a:r>
            <a:endParaRPr lang="en-US" sz="2400" b="0">
              <a:solidFill>
                <a:schemeClr val="bg1"/>
              </a:solidFill>
              <a:latin typeface="Lexend Deca"/>
            </a:endParaRPr>
          </a:p>
          <a:p>
            <a:endParaRPr lang="en-US">
              <a:solidFill>
                <a:schemeClr val="bg1"/>
              </a:solidFill>
            </a:endParaRPr>
          </a:p>
        </p:txBody>
      </p:sp>
      <p:pic>
        <p:nvPicPr>
          <p:cNvPr id="5" name="Content Placeholder 3" descr="A screenshot of a computer&#10;&#10;Description automatically generated">
            <a:extLst>
              <a:ext uri="{FF2B5EF4-FFF2-40B4-BE49-F238E27FC236}">
                <a16:creationId xmlns:a16="http://schemas.microsoft.com/office/drawing/2014/main" id="{88A2A239-73B7-D4D0-7B2C-C6BB0BBC932A}"/>
              </a:ext>
            </a:extLst>
          </p:cNvPr>
          <p:cNvPicPr>
            <a:picLocks noChangeAspect="1"/>
          </p:cNvPicPr>
          <p:nvPr/>
        </p:nvPicPr>
        <p:blipFill>
          <a:blip r:embed="rId3"/>
          <a:srcRect r="3777"/>
          <a:stretch/>
        </p:blipFill>
        <p:spPr>
          <a:xfrm>
            <a:off x="5615986" y="1136852"/>
            <a:ext cx="3457192" cy="3353640"/>
          </a:xfrm>
          <a:prstGeom prst="rect">
            <a:avLst/>
          </a:prstGeom>
        </p:spPr>
      </p:pic>
      <p:pic>
        <p:nvPicPr>
          <p:cNvPr id="6" name="Graphic 5" descr="Send with solid fill">
            <a:extLst>
              <a:ext uri="{FF2B5EF4-FFF2-40B4-BE49-F238E27FC236}">
                <a16:creationId xmlns:a16="http://schemas.microsoft.com/office/drawing/2014/main" id="{E7621ECC-533E-8A45-6584-3A7B719F79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4793" y="3763033"/>
            <a:ext cx="728662" cy="728662"/>
          </a:xfrm>
          <a:prstGeom prst="rect">
            <a:avLst/>
          </a:prstGeom>
        </p:spPr>
      </p:pic>
      <p:pic>
        <p:nvPicPr>
          <p:cNvPr id="7" name="Graphic 6" descr="Back with solid fill">
            <a:extLst>
              <a:ext uri="{FF2B5EF4-FFF2-40B4-BE49-F238E27FC236}">
                <a16:creationId xmlns:a16="http://schemas.microsoft.com/office/drawing/2014/main" id="{EEEF72FE-F248-2339-8B38-F1793E12BA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14588" y="3650456"/>
            <a:ext cx="692944" cy="692944"/>
          </a:xfrm>
          <a:prstGeom prst="rect">
            <a:avLst/>
          </a:prstGeom>
        </p:spPr>
      </p:pic>
      <p:pic>
        <p:nvPicPr>
          <p:cNvPr id="8" name="Graphic 7" descr="Email with solid fill">
            <a:extLst>
              <a:ext uri="{FF2B5EF4-FFF2-40B4-BE49-F238E27FC236}">
                <a16:creationId xmlns:a16="http://schemas.microsoft.com/office/drawing/2014/main" id="{5D984BBC-D0FB-208F-BD82-C2C0040BB2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43263" y="3650456"/>
            <a:ext cx="771525" cy="728663"/>
          </a:xfrm>
          <a:prstGeom prst="rect">
            <a:avLst/>
          </a:prstGeom>
        </p:spPr>
      </p:pic>
    </p:spTree>
    <p:extLst>
      <p:ext uri="{BB962C8B-B14F-4D97-AF65-F5344CB8AC3E}">
        <p14:creationId xmlns:p14="http://schemas.microsoft.com/office/powerpoint/2010/main" val="108664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A9834B-B9C6-06D5-BE9B-C4C818422540}"/>
              </a:ext>
            </a:extLst>
          </p:cNvPr>
          <p:cNvSpPr>
            <a:spLocks noGrp="1"/>
          </p:cNvSpPr>
          <p:nvPr>
            <p:ph type="body" idx="1"/>
          </p:nvPr>
        </p:nvSpPr>
        <p:spPr>
          <a:xfrm>
            <a:off x="77176" y="1119173"/>
            <a:ext cx="4260470" cy="341640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456565" indent="-329565"/>
            <a:r>
              <a:rPr lang="en-US">
                <a:latin typeface="Work Sans"/>
              </a:rPr>
              <a:t>A user sends an edit request, and the System fetches the message details, checks permissions, and forwards the message for re-encryption if permissions are valid. </a:t>
            </a:r>
          </a:p>
          <a:p>
            <a:pPr marL="456565" indent="-329565"/>
            <a:endParaRPr lang="en-US">
              <a:latin typeface="Work Sans"/>
            </a:endParaRPr>
          </a:p>
          <a:p>
            <a:pPr marL="456565" indent="-329565"/>
            <a:r>
              <a:rPr lang="en-US">
                <a:latin typeface="Work Sans"/>
              </a:rPr>
              <a:t>After encryption, the message is updated, and the system responds with success or failure based on permissions.</a:t>
            </a:r>
          </a:p>
          <a:p>
            <a:pPr marL="456565" indent="-329565"/>
            <a:endParaRPr lang="en-US">
              <a:cs typeface="Arial"/>
            </a:endParaRPr>
          </a:p>
        </p:txBody>
      </p:sp>
      <p:sp>
        <p:nvSpPr>
          <p:cNvPr id="3" name="Title 2">
            <a:extLst>
              <a:ext uri="{FF2B5EF4-FFF2-40B4-BE49-F238E27FC236}">
                <a16:creationId xmlns:a16="http://schemas.microsoft.com/office/drawing/2014/main" id="{BB4702A9-7563-DB8C-401D-7F0B4E6DBF5B}"/>
              </a:ext>
            </a:extLst>
          </p:cNvPr>
          <p:cNvSpPr>
            <a:spLocks noGrp="1"/>
          </p:cNvSpPr>
          <p:nvPr>
            <p:ph type="title"/>
          </p:nvPr>
        </p:nvSpPr>
        <p:spPr>
          <a:xfrm>
            <a:off x="520530" y="480219"/>
            <a:ext cx="7346400" cy="57270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chemeClr val="bg1"/>
                </a:solidFill>
                <a:latin typeface="Lexend Deca"/>
              </a:rPr>
              <a:t>Edit Message</a:t>
            </a:r>
            <a:endParaRPr lang="en-US" sz="2400" b="0">
              <a:solidFill>
                <a:schemeClr val="bg1"/>
              </a:solidFill>
              <a:latin typeface="Lexend Deca"/>
            </a:endParaRPr>
          </a:p>
          <a:p>
            <a:endParaRPr lang="en-US">
              <a:solidFill>
                <a:schemeClr val="bg1"/>
              </a:solidFill>
            </a:endParaRPr>
          </a:p>
        </p:txBody>
      </p:sp>
      <p:pic>
        <p:nvPicPr>
          <p:cNvPr id="5" name="Content Placeholder 3" descr="A diagram of a system&#10;&#10;Description automatically generated">
            <a:extLst>
              <a:ext uri="{FF2B5EF4-FFF2-40B4-BE49-F238E27FC236}">
                <a16:creationId xmlns:a16="http://schemas.microsoft.com/office/drawing/2014/main" id="{1CB82E67-7687-A93A-EE73-E439F2FE32C2}"/>
              </a:ext>
            </a:extLst>
          </p:cNvPr>
          <p:cNvPicPr>
            <a:picLocks noChangeAspect="1"/>
          </p:cNvPicPr>
          <p:nvPr/>
        </p:nvPicPr>
        <p:blipFill>
          <a:blip r:embed="rId3"/>
          <a:srcRect t="480" r="3" b="3"/>
          <a:stretch/>
        </p:blipFill>
        <p:spPr>
          <a:xfrm>
            <a:off x="4753471" y="1172066"/>
            <a:ext cx="3886856" cy="3361188"/>
          </a:xfrm>
          <a:prstGeom prst="rect">
            <a:avLst/>
          </a:prstGeom>
        </p:spPr>
      </p:pic>
      <p:pic>
        <p:nvPicPr>
          <p:cNvPr id="4" name="Graphic 3" descr="Pencil with solid fill">
            <a:extLst>
              <a:ext uri="{FF2B5EF4-FFF2-40B4-BE49-F238E27FC236}">
                <a16:creationId xmlns:a16="http://schemas.microsoft.com/office/drawing/2014/main" id="{E2DA8431-67BA-2486-D075-310158CBD4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1857" y="2857501"/>
            <a:ext cx="614363" cy="664369"/>
          </a:xfrm>
          <a:prstGeom prst="rect">
            <a:avLst/>
          </a:prstGeom>
        </p:spPr>
      </p:pic>
      <p:pic>
        <p:nvPicPr>
          <p:cNvPr id="8" name="Graphic 7" descr="Typewriter with solid fill">
            <a:extLst>
              <a:ext uri="{FF2B5EF4-FFF2-40B4-BE49-F238E27FC236}">
                <a16:creationId xmlns:a16="http://schemas.microsoft.com/office/drawing/2014/main" id="{72C58BF9-07A3-523F-7A33-D3C025F834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21758" y="3321844"/>
            <a:ext cx="1107281" cy="1135856"/>
          </a:xfrm>
          <a:prstGeom prst="rect">
            <a:avLst/>
          </a:prstGeom>
        </p:spPr>
      </p:pic>
      <p:pic>
        <p:nvPicPr>
          <p:cNvPr id="9" name="Graphic 8" descr="Open envelope with solid fill">
            <a:extLst>
              <a:ext uri="{FF2B5EF4-FFF2-40B4-BE49-F238E27FC236}">
                <a16:creationId xmlns:a16="http://schemas.microsoft.com/office/drawing/2014/main" id="{72495161-079C-98F6-D147-CCCD548D832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1494" y="3243263"/>
            <a:ext cx="1035843" cy="1078706"/>
          </a:xfrm>
          <a:prstGeom prst="rect">
            <a:avLst/>
          </a:prstGeom>
        </p:spPr>
      </p:pic>
      <p:pic>
        <p:nvPicPr>
          <p:cNvPr id="10" name="Graphic 9" descr="Arrow: Slight curve with solid fill">
            <a:extLst>
              <a:ext uri="{FF2B5EF4-FFF2-40B4-BE49-F238E27FC236}">
                <a16:creationId xmlns:a16="http://schemas.microsoft.com/office/drawing/2014/main" id="{EBE7413A-A6BA-99FB-B7EC-B28F2C7C0D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707356" y="3321844"/>
            <a:ext cx="914400" cy="914400"/>
          </a:xfrm>
          <a:prstGeom prst="rect">
            <a:avLst/>
          </a:prstGeom>
        </p:spPr>
      </p:pic>
    </p:spTree>
    <p:extLst>
      <p:ext uri="{BB962C8B-B14F-4D97-AF65-F5344CB8AC3E}">
        <p14:creationId xmlns:p14="http://schemas.microsoft.com/office/powerpoint/2010/main" val="26631144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51D39C-1FD7-E9F6-37B4-9011BC449850}"/>
              </a:ext>
            </a:extLst>
          </p:cNvPr>
          <p:cNvSpPr>
            <a:spLocks noGrp="1"/>
          </p:cNvSpPr>
          <p:nvPr>
            <p:ph type="body" idx="1"/>
          </p:nvPr>
        </p:nvSpPr>
        <p:spPr>
          <a:xfrm>
            <a:off x="298204" y="1284223"/>
            <a:ext cx="4161729" cy="1495955"/>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456565" indent="-329565"/>
            <a:r>
              <a:rPr lang="en-US">
                <a:latin typeface="Work Sans"/>
              </a:rPr>
              <a:t>The System retrieves metadata from Local Database, forwards it for encryption using the Quantum Encryption Module, and then sends the encrypted image to the recipient. </a:t>
            </a:r>
          </a:p>
          <a:p>
            <a:pPr marL="456565" indent="-329565"/>
            <a:endParaRPr lang="en-US">
              <a:latin typeface="Work Sans"/>
            </a:endParaRPr>
          </a:p>
          <a:p>
            <a:pPr marL="456565" indent="-329565"/>
            <a:r>
              <a:rPr lang="en-US">
                <a:latin typeface="Work Sans"/>
              </a:rPr>
              <a:t>A confirmation response is sent back to the user upon successful image transmission.</a:t>
            </a:r>
          </a:p>
          <a:p>
            <a:pPr marL="456565" indent="-329565"/>
            <a:endParaRPr lang="en-US">
              <a:cs typeface="Arial"/>
            </a:endParaRPr>
          </a:p>
        </p:txBody>
      </p:sp>
      <p:sp>
        <p:nvSpPr>
          <p:cNvPr id="3" name="Title 2">
            <a:extLst>
              <a:ext uri="{FF2B5EF4-FFF2-40B4-BE49-F238E27FC236}">
                <a16:creationId xmlns:a16="http://schemas.microsoft.com/office/drawing/2014/main" id="{3D7CE6EB-C6A2-F781-5DA2-06F872D8B9EA}"/>
              </a:ext>
            </a:extLst>
          </p:cNvPr>
          <p:cNvSpPr>
            <a:spLocks noGrp="1"/>
          </p:cNvSpPr>
          <p:nvPr>
            <p:ph type="title"/>
          </p:nvPr>
        </p:nvSpPr>
        <p:spPr>
          <a:xfrm>
            <a:off x="629568" y="502690"/>
            <a:ext cx="7346400" cy="57270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chemeClr val="bg1"/>
                </a:solidFill>
                <a:latin typeface="Lexend Deca"/>
              </a:rPr>
              <a:t>Send Image</a:t>
            </a:r>
            <a:endParaRPr lang="en-US" sz="2400" b="0">
              <a:solidFill>
                <a:schemeClr val="bg1"/>
              </a:solidFill>
              <a:latin typeface="Lexend Deca"/>
            </a:endParaRPr>
          </a:p>
          <a:p>
            <a:endParaRPr lang="en-US">
              <a:solidFill>
                <a:schemeClr val="bg1"/>
              </a:solidFill>
            </a:endParaRPr>
          </a:p>
        </p:txBody>
      </p:sp>
      <p:pic>
        <p:nvPicPr>
          <p:cNvPr id="5" name="Content Placeholder 3" descr="A diagram of a system&#10;&#10;Description automatically generated">
            <a:extLst>
              <a:ext uri="{FF2B5EF4-FFF2-40B4-BE49-F238E27FC236}">
                <a16:creationId xmlns:a16="http://schemas.microsoft.com/office/drawing/2014/main" id="{F2465128-DEF7-2B97-4097-166F4D7C8C5C}"/>
              </a:ext>
            </a:extLst>
          </p:cNvPr>
          <p:cNvPicPr>
            <a:picLocks noChangeAspect="1"/>
          </p:cNvPicPr>
          <p:nvPr/>
        </p:nvPicPr>
        <p:blipFill>
          <a:blip r:embed="rId3"/>
          <a:stretch>
            <a:fillRect/>
          </a:stretch>
        </p:blipFill>
        <p:spPr>
          <a:xfrm>
            <a:off x="4573197" y="1530102"/>
            <a:ext cx="4353999" cy="2371288"/>
          </a:xfrm>
          <a:prstGeom prst="rect">
            <a:avLst/>
          </a:prstGeom>
        </p:spPr>
      </p:pic>
      <p:pic>
        <p:nvPicPr>
          <p:cNvPr id="4" name="Graphic 3" descr="Share with solid fill">
            <a:extLst>
              <a:ext uri="{FF2B5EF4-FFF2-40B4-BE49-F238E27FC236}">
                <a16:creationId xmlns:a16="http://schemas.microsoft.com/office/drawing/2014/main" id="{B5BFCFDC-626C-5B24-07A8-E2CE551EB6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8707" y="3300413"/>
            <a:ext cx="1057275" cy="1057275"/>
          </a:xfrm>
          <a:prstGeom prst="rect">
            <a:avLst/>
          </a:prstGeom>
        </p:spPr>
      </p:pic>
      <p:pic>
        <p:nvPicPr>
          <p:cNvPr id="7" name="Graphic 6" descr="Box outline">
            <a:extLst>
              <a:ext uri="{FF2B5EF4-FFF2-40B4-BE49-F238E27FC236}">
                <a16:creationId xmlns:a16="http://schemas.microsoft.com/office/drawing/2014/main" id="{AE932015-44DD-7B09-5910-514B9B1F43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86024" y="3300413"/>
            <a:ext cx="1057275" cy="1057275"/>
          </a:xfrm>
          <a:prstGeom prst="rect">
            <a:avLst/>
          </a:prstGeom>
        </p:spPr>
      </p:pic>
    </p:spTree>
    <p:extLst>
      <p:ext uri="{BB962C8B-B14F-4D97-AF65-F5344CB8AC3E}">
        <p14:creationId xmlns:p14="http://schemas.microsoft.com/office/powerpoint/2010/main" val="2655207728"/>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50607F-A53C-BB74-0C71-048B133B1768}"/>
              </a:ext>
            </a:extLst>
          </p:cNvPr>
          <p:cNvSpPr>
            <a:spLocks noGrp="1"/>
          </p:cNvSpPr>
          <p:nvPr>
            <p:ph type="body" idx="1"/>
          </p:nvPr>
        </p:nvSpPr>
        <p:spPr>
          <a:xfrm>
            <a:off x="124244" y="1066786"/>
            <a:ext cx="4583919" cy="265440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456565" indent="-329565"/>
            <a:r>
              <a:rPr lang="en-US">
                <a:latin typeface="Work Sans"/>
              </a:rPr>
              <a:t>The Existing User initiates a search by sending a keyword to the Sibyl System.</a:t>
            </a:r>
          </a:p>
          <a:p>
            <a:pPr marL="456565" indent="-329565"/>
            <a:endParaRPr lang="en-US">
              <a:latin typeface="Work Sans"/>
            </a:endParaRPr>
          </a:p>
          <a:p>
            <a:pPr marL="456565" indent="-329565"/>
            <a:r>
              <a:rPr lang="en-US">
                <a:latin typeface="Work Sans"/>
              </a:rPr>
              <a:t>The Sibyl System sends a quantum-encrypted search query to the Local Database, which then returns matching results.</a:t>
            </a:r>
          </a:p>
          <a:p>
            <a:pPr marL="456565" indent="-329565"/>
            <a:endParaRPr lang="en-US">
              <a:latin typeface="Work Sans"/>
            </a:endParaRPr>
          </a:p>
          <a:p>
            <a:pPr marL="456565" indent="-329565"/>
            <a:r>
              <a:rPr lang="en-US">
                <a:latin typeface="Work Sans"/>
              </a:rPr>
              <a:t>If successful, results are decrypted using the Quantum Decryption Module and formatted before being sent to the user.</a:t>
            </a:r>
          </a:p>
          <a:p>
            <a:pPr marL="456565" indent="-329565"/>
            <a:endParaRPr lang="en-US">
              <a:latin typeface="Work Sans"/>
            </a:endParaRPr>
          </a:p>
          <a:p>
            <a:pPr marL="456565" indent="-329565"/>
            <a:r>
              <a:rPr lang="en-US">
                <a:latin typeface="Work Sans"/>
              </a:rPr>
              <a:t>If no results are found, a failure message is returned.</a:t>
            </a:r>
          </a:p>
          <a:p>
            <a:pPr marL="456565" indent="-329565"/>
            <a:endParaRPr lang="en-US">
              <a:cs typeface="Arial"/>
            </a:endParaRPr>
          </a:p>
          <a:p>
            <a:pPr marL="456565" indent="-329565"/>
            <a:endParaRPr lang="en-US">
              <a:cs typeface="Arial"/>
            </a:endParaRPr>
          </a:p>
        </p:txBody>
      </p:sp>
      <p:sp>
        <p:nvSpPr>
          <p:cNvPr id="3" name="Title 2">
            <a:extLst>
              <a:ext uri="{FF2B5EF4-FFF2-40B4-BE49-F238E27FC236}">
                <a16:creationId xmlns:a16="http://schemas.microsoft.com/office/drawing/2014/main" id="{6C746486-70C9-A16B-76EE-CC2DB82EAC7C}"/>
              </a:ext>
            </a:extLst>
          </p:cNvPr>
          <p:cNvSpPr>
            <a:spLocks noGrp="1"/>
          </p:cNvSpPr>
          <p:nvPr>
            <p:ph type="title"/>
          </p:nvPr>
        </p:nvSpPr>
        <p:spPr>
          <a:xfrm>
            <a:off x="526595" y="492393"/>
            <a:ext cx="7346400" cy="57270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chemeClr val="bg1"/>
                </a:solidFill>
                <a:latin typeface="Lexend Deca"/>
              </a:rPr>
              <a:t>Search</a:t>
            </a:r>
            <a:endParaRPr lang="en-US" sz="2400" b="0">
              <a:solidFill>
                <a:schemeClr val="bg1"/>
              </a:solidFill>
              <a:latin typeface="Lexend Deca"/>
            </a:endParaRPr>
          </a:p>
          <a:p>
            <a:endParaRPr lang="en-US">
              <a:solidFill>
                <a:schemeClr val="bg1"/>
              </a:solidFill>
            </a:endParaRPr>
          </a:p>
        </p:txBody>
      </p:sp>
      <p:pic>
        <p:nvPicPr>
          <p:cNvPr id="5" name="Content Placeholder 3" descr="A diagram of a search engine&#10;&#10;Description automatically generated">
            <a:extLst>
              <a:ext uri="{FF2B5EF4-FFF2-40B4-BE49-F238E27FC236}">
                <a16:creationId xmlns:a16="http://schemas.microsoft.com/office/drawing/2014/main" id="{68D3A778-D2CB-7291-136E-9B5EDACEBEC0}"/>
              </a:ext>
            </a:extLst>
          </p:cNvPr>
          <p:cNvPicPr>
            <a:picLocks noChangeAspect="1"/>
          </p:cNvPicPr>
          <p:nvPr/>
        </p:nvPicPr>
        <p:blipFill>
          <a:blip r:embed="rId3"/>
          <a:stretch>
            <a:fillRect/>
          </a:stretch>
        </p:blipFill>
        <p:spPr>
          <a:xfrm>
            <a:off x="4710597" y="1223025"/>
            <a:ext cx="4251388" cy="2925278"/>
          </a:xfrm>
          <a:prstGeom prst="rect">
            <a:avLst/>
          </a:prstGeom>
        </p:spPr>
      </p:pic>
      <p:pic>
        <p:nvPicPr>
          <p:cNvPr id="4" name="Graphic 3" descr="Search Inventory outline">
            <a:extLst>
              <a:ext uri="{FF2B5EF4-FFF2-40B4-BE49-F238E27FC236}">
                <a16:creationId xmlns:a16="http://schemas.microsoft.com/office/drawing/2014/main" id="{1B30329E-A91C-9288-C52F-112593A7A3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0219" y="3600450"/>
            <a:ext cx="914400" cy="914400"/>
          </a:xfrm>
          <a:prstGeom prst="rect">
            <a:avLst/>
          </a:prstGeom>
        </p:spPr>
      </p:pic>
      <p:pic>
        <p:nvPicPr>
          <p:cNvPr id="6" name="Graphic 5" descr="Folder Search outline">
            <a:extLst>
              <a:ext uri="{FF2B5EF4-FFF2-40B4-BE49-F238E27FC236}">
                <a16:creationId xmlns:a16="http://schemas.microsoft.com/office/drawing/2014/main" id="{3A126F02-7CEF-7F85-391A-39882CE00A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78956" y="3600450"/>
            <a:ext cx="914400" cy="914400"/>
          </a:xfrm>
          <a:prstGeom prst="rect">
            <a:avLst/>
          </a:prstGeom>
        </p:spPr>
      </p:pic>
    </p:spTree>
    <p:extLst>
      <p:ext uri="{BB962C8B-B14F-4D97-AF65-F5344CB8AC3E}">
        <p14:creationId xmlns:p14="http://schemas.microsoft.com/office/powerpoint/2010/main" val="1229032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75E694-E5CA-AD32-EB2F-30CAC9675959}"/>
              </a:ext>
            </a:extLst>
          </p:cNvPr>
          <p:cNvSpPr>
            <a:spLocks noGrp="1"/>
          </p:cNvSpPr>
          <p:nvPr>
            <p:ph type="body" idx="1"/>
          </p:nvPr>
        </p:nvSpPr>
        <p:spPr>
          <a:xfrm>
            <a:off x="290667" y="1340722"/>
            <a:ext cx="4383121" cy="2072603"/>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456565" indent="-329565"/>
            <a:r>
              <a:rPr lang="en-US">
                <a:latin typeface="Work Sans"/>
              </a:rPr>
              <a:t>An Existing User requests the creation of a group chat, and the System validates input.</a:t>
            </a:r>
          </a:p>
          <a:p>
            <a:pPr marL="456565" indent="-329565"/>
            <a:endParaRPr lang="en-US">
              <a:latin typeface="Work Sans"/>
            </a:endParaRPr>
          </a:p>
          <a:p>
            <a:pPr marL="456565" indent="-329565"/>
            <a:r>
              <a:rPr lang="en-US">
                <a:latin typeface="Work Sans"/>
              </a:rPr>
              <a:t> If valid, it creates a group chat entry in the Database and notifies participants of the new group. </a:t>
            </a:r>
          </a:p>
          <a:p>
            <a:pPr marL="456565" indent="-329565"/>
            <a:endParaRPr lang="en-US">
              <a:latin typeface="Work Sans"/>
            </a:endParaRPr>
          </a:p>
          <a:p>
            <a:pPr marL="456565" indent="-329565"/>
            <a:r>
              <a:rPr lang="en-US">
                <a:latin typeface="Work Sans"/>
              </a:rPr>
              <a:t>If there's invalid input or a failure, a failure message is sent back to the user.</a:t>
            </a:r>
          </a:p>
          <a:p>
            <a:pPr marL="456565" indent="-329565"/>
            <a:endParaRPr lang="en-US">
              <a:cs typeface="Arial"/>
            </a:endParaRPr>
          </a:p>
        </p:txBody>
      </p:sp>
      <p:sp>
        <p:nvSpPr>
          <p:cNvPr id="3" name="Title 2">
            <a:extLst>
              <a:ext uri="{FF2B5EF4-FFF2-40B4-BE49-F238E27FC236}">
                <a16:creationId xmlns:a16="http://schemas.microsoft.com/office/drawing/2014/main" id="{D0FEF561-1D6A-BEF8-06ED-E9C6934480D1}"/>
              </a:ext>
            </a:extLst>
          </p:cNvPr>
          <p:cNvSpPr>
            <a:spLocks noGrp="1"/>
          </p:cNvSpPr>
          <p:nvPr>
            <p:ph type="title"/>
          </p:nvPr>
        </p:nvSpPr>
        <p:spPr>
          <a:xfrm>
            <a:off x="475109" y="487244"/>
            <a:ext cx="7346400" cy="57270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chemeClr val="bg1"/>
                </a:solidFill>
                <a:latin typeface="Lexend Deca"/>
              </a:rPr>
              <a:t>Group Chat</a:t>
            </a:r>
            <a:endParaRPr lang="en-US" sz="2400" b="0">
              <a:solidFill>
                <a:schemeClr val="bg1"/>
              </a:solidFill>
              <a:latin typeface="Lexend Deca"/>
            </a:endParaRPr>
          </a:p>
          <a:p>
            <a:endParaRPr lang="en-US">
              <a:solidFill>
                <a:schemeClr val="bg1"/>
              </a:solidFill>
            </a:endParaRPr>
          </a:p>
        </p:txBody>
      </p:sp>
      <p:pic>
        <p:nvPicPr>
          <p:cNvPr id="5" name="Content Placeholder 3" descr="A diagram of a group chat&#10;&#10;Description automatically generated">
            <a:extLst>
              <a:ext uri="{FF2B5EF4-FFF2-40B4-BE49-F238E27FC236}">
                <a16:creationId xmlns:a16="http://schemas.microsoft.com/office/drawing/2014/main" id="{59ED6D61-AEF5-7A59-5BB2-20AE326DAD19}"/>
              </a:ext>
            </a:extLst>
          </p:cNvPr>
          <p:cNvPicPr>
            <a:picLocks noChangeAspect="1"/>
          </p:cNvPicPr>
          <p:nvPr/>
        </p:nvPicPr>
        <p:blipFill>
          <a:blip r:embed="rId3"/>
          <a:stretch>
            <a:fillRect/>
          </a:stretch>
        </p:blipFill>
        <p:spPr>
          <a:xfrm>
            <a:off x="4925686" y="1214129"/>
            <a:ext cx="3820856" cy="3276446"/>
          </a:xfrm>
          <a:prstGeom prst="rect">
            <a:avLst/>
          </a:prstGeom>
        </p:spPr>
      </p:pic>
      <p:pic>
        <p:nvPicPr>
          <p:cNvPr id="4" name="Graphic 3" descr="Social network outline">
            <a:extLst>
              <a:ext uri="{FF2B5EF4-FFF2-40B4-BE49-F238E27FC236}">
                <a16:creationId xmlns:a16="http://schemas.microsoft.com/office/drawing/2014/main" id="{A552E6D9-C0D4-5592-14DF-4B8261BF20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252" y="3211462"/>
            <a:ext cx="1347633" cy="1347633"/>
          </a:xfrm>
          <a:prstGeom prst="rect">
            <a:avLst/>
          </a:prstGeom>
        </p:spPr>
      </p:pic>
      <p:pic>
        <p:nvPicPr>
          <p:cNvPr id="6" name="Graphic 5" descr="Social network with solid fill">
            <a:extLst>
              <a:ext uri="{FF2B5EF4-FFF2-40B4-BE49-F238E27FC236}">
                <a16:creationId xmlns:a16="http://schemas.microsoft.com/office/drawing/2014/main" id="{03D85BEF-D4ED-AE33-59A6-358FA87C48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00351" y="3214688"/>
            <a:ext cx="1350168" cy="1343025"/>
          </a:xfrm>
          <a:prstGeom prst="rect">
            <a:avLst/>
          </a:prstGeom>
        </p:spPr>
      </p:pic>
    </p:spTree>
    <p:extLst>
      <p:ext uri="{BB962C8B-B14F-4D97-AF65-F5344CB8AC3E}">
        <p14:creationId xmlns:p14="http://schemas.microsoft.com/office/powerpoint/2010/main" val="2966206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F1DC9-5904-6930-463E-6CDBF258D3BC}"/>
              </a:ext>
            </a:extLst>
          </p:cNvPr>
          <p:cNvSpPr>
            <a:spLocks noGrp="1"/>
          </p:cNvSpPr>
          <p:nvPr>
            <p:ph type="body" idx="1"/>
          </p:nvPr>
        </p:nvSpPr>
        <p:spPr>
          <a:xfrm>
            <a:off x="414877" y="1366940"/>
            <a:ext cx="3592106" cy="258821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13995" indent="-213995"/>
            <a:r>
              <a:rPr lang="en-US">
                <a:latin typeface="Work Sans"/>
                <a:cs typeface="Arial"/>
              </a:rPr>
              <a:t>The diagram illustrates a messaging system's structure where users can engage in direct or group chats, send text and image messages, and perform various chat and message management functions. </a:t>
            </a:r>
          </a:p>
          <a:p>
            <a:pPr marL="213995" indent="-213995"/>
            <a:endParaRPr lang="en-US">
              <a:latin typeface="Work Sans"/>
              <a:cs typeface="Arial"/>
            </a:endParaRPr>
          </a:p>
          <a:p>
            <a:pPr marL="213995" indent="-213995"/>
            <a:r>
              <a:rPr lang="en-US">
                <a:latin typeface="Work Sans"/>
                <a:cs typeface="Arial"/>
              </a:rPr>
              <a:t>The Group Chat extends the Chat functionality to handle multiple participants, while the Message class allows handling of both text and image-based content.</a:t>
            </a:r>
          </a:p>
          <a:p>
            <a:pPr marL="456565" indent="-329565"/>
            <a:endParaRPr lang="en-US">
              <a:cs typeface="Arial"/>
            </a:endParaRPr>
          </a:p>
        </p:txBody>
      </p:sp>
      <p:sp>
        <p:nvSpPr>
          <p:cNvPr id="3" name="Title 2">
            <a:extLst>
              <a:ext uri="{FF2B5EF4-FFF2-40B4-BE49-F238E27FC236}">
                <a16:creationId xmlns:a16="http://schemas.microsoft.com/office/drawing/2014/main" id="{639A7388-C274-F77E-EE74-30A2095944B3}"/>
              </a:ext>
            </a:extLst>
          </p:cNvPr>
          <p:cNvSpPr>
            <a:spLocks noGrp="1"/>
          </p:cNvSpPr>
          <p:nvPr>
            <p:ph type="title"/>
          </p:nvPr>
        </p:nvSpPr>
        <p:spPr>
          <a:xfrm>
            <a:off x="622238" y="489906"/>
            <a:ext cx="7346400" cy="57270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a:solidFill>
                  <a:schemeClr val="bg1"/>
                </a:solidFill>
                <a:latin typeface="Lexend Deca"/>
              </a:rPr>
              <a:t>Class Diagram</a:t>
            </a:r>
            <a:endParaRPr lang="en-US" sz="2400">
              <a:solidFill>
                <a:schemeClr val="bg1"/>
              </a:solidFill>
              <a:latin typeface="Lexend Deca"/>
            </a:endParaRPr>
          </a:p>
        </p:txBody>
      </p:sp>
      <p:pic>
        <p:nvPicPr>
          <p:cNvPr id="5" name="Content Placeholder 3" descr="A computer screen shot of a computer&#10;&#10;Description automatically generated">
            <a:extLst>
              <a:ext uri="{FF2B5EF4-FFF2-40B4-BE49-F238E27FC236}">
                <a16:creationId xmlns:a16="http://schemas.microsoft.com/office/drawing/2014/main" id="{8B2752DB-B7B0-B3D6-3C44-5F6A6041452D}"/>
              </a:ext>
            </a:extLst>
          </p:cNvPr>
          <p:cNvPicPr>
            <a:picLocks noChangeAspect="1"/>
          </p:cNvPicPr>
          <p:nvPr/>
        </p:nvPicPr>
        <p:blipFill>
          <a:blip r:embed="rId3"/>
          <a:stretch>
            <a:fillRect/>
          </a:stretch>
        </p:blipFill>
        <p:spPr>
          <a:xfrm>
            <a:off x="4199993" y="1147567"/>
            <a:ext cx="4437814" cy="2215953"/>
          </a:xfrm>
          <a:prstGeom prst="rect">
            <a:avLst/>
          </a:prstGeom>
        </p:spPr>
      </p:pic>
      <p:pic>
        <p:nvPicPr>
          <p:cNvPr id="4" name="Graphic 3" descr="Classroom outline">
            <a:extLst>
              <a:ext uri="{FF2B5EF4-FFF2-40B4-BE49-F238E27FC236}">
                <a16:creationId xmlns:a16="http://schemas.microsoft.com/office/drawing/2014/main" id="{5594FEB8-BC74-423C-657F-B2724999D8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79481" y="3364707"/>
            <a:ext cx="1378743" cy="1343024"/>
          </a:xfrm>
          <a:prstGeom prst="rect">
            <a:avLst/>
          </a:prstGeom>
        </p:spPr>
      </p:pic>
      <p:pic>
        <p:nvPicPr>
          <p:cNvPr id="6" name="Graphic 5" descr="Arrow circle outline">
            <a:extLst>
              <a:ext uri="{FF2B5EF4-FFF2-40B4-BE49-F238E27FC236}">
                <a16:creationId xmlns:a16="http://schemas.microsoft.com/office/drawing/2014/main" id="{B1371959-BC84-99D5-86FE-B0DF6212A4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19852" y="3443288"/>
            <a:ext cx="1185862" cy="1185862"/>
          </a:xfrm>
          <a:prstGeom prst="rect">
            <a:avLst/>
          </a:prstGeom>
        </p:spPr>
      </p:pic>
      <p:pic>
        <p:nvPicPr>
          <p:cNvPr id="8" name="Graphic 7" descr="Chat outline">
            <a:extLst>
              <a:ext uri="{FF2B5EF4-FFF2-40B4-BE49-F238E27FC236}">
                <a16:creationId xmlns:a16="http://schemas.microsoft.com/office/drawing/2014/main" id="{6B57497E-2C7A-EE0E-002D-5246C3BD94A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77929" y="3257550"/>
            <a:ext cx="1559641" cy="1559641"/>
          </a:xfrm>
          <a:prstGeom prst="rect">
            <a:avLst/>
          </a:prstGeom>
        </p:spPr>
      </p:pic>
    </p:spTree>
    <p:extLst>
      <p:ext uri="{BB962C8B-B14F-4D97-AF65-F5344CB8AC3E}">
        <p14:creationId xmlns:p14="http://schemas.microsoft.com/office/powerpoint/2010/main" val="11383521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826777D-7528-EC32-0EB4-078728C8AD2A}"/>
              </a:ext>
            </a:extLst>
          </p:cNvPr>
          <p:cNvSpPr>
            <a:spLocks noGrp="1"/>
          </p:cNvSpPr>
          <p:nvPr>
            <p:ph type="title"/>
          </p:nvPr>
        </p:nvSpPr>
        <p:spPr>
          <a:xfrm>
            <a:off x="622238" y="489906"/>
            <a:ext cx="7346400" cy="57270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chemeClr val="bg1"/>
                </a:solidFill>
                <a:latin typeface="Lexend Deca"/>
              </a:rPr>
              <a:t>Test Case</a:t>
            </a:r>
          </a:p>
        </p:txBody>
      </p:sp>
      <p:sp>
        <p:nvSpPr>
          <p:cNvPr id="7" name="Text Placeholder 1">
            <a:extLst>
              <a:ext uri="{FF2B5EF4-FFF2-40B4-BE49-F238E27FC236}">
                <a16:creationId xmlns:a16="http://schemas.microsoft.com/office/drawing/2014/main" id="{BC8BB0F9-6AFB-51A3-58C8-B001B2A4FA78}"/>
              </a:ext>
            </a:extLst>
          </p:cNvPr>
          <p:cNvSpPr>
            <a:spLocks noGrp="1"/>
          </p:cNvSpPr>
          <p:nvPr>
            <p:ph type="body" idx="1"/>
          </p:nvPr>
        </p:nvSpPr>
        <p:spPr>
          <a:xfrm>
            <a:off x="414877" y="1366940"/>
            <a:ext cx="3592106" cy="258821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13995" indent="-213995"/>
            <a:r>
              <a:rPr lang="en-US">
                <a:latin typeface="Work Sans"/>
                <a:cs typeface="Arial"/>
              </a:rPr>
              <a:t>Tests peer-to-peer messaging between two users</a:t>
            </a:r>
          </a:p>
          <a:p>
            <a:pPr marL="213995" indent="-213995"/>
            <a:endParaRPr lang="en-US">
              <a:latin typeface="Work Sans"/>
              <a:cs typeface="Arial"/>
            </a:endParaRPr>
          </a:p>
          <a:p>
            <a:pPr marL="213995" indent="-213995"/>
            <a:r>
              <a:rPr lang="en-US">
                <a:latin typeface="Work Sans"/>
                <a:cs typeface="Arial"/>
              </a:rPr>
              <a:t>Total of one test case was executed, with a total of six unique messages verified</a:t>
            </a:r>
          </a:p>
          <a:p>
            <a:pPr marL="456565" indent="-329565"/>
            <a:endParaRPr lang="en-US">
              <a:cs typeface="Arial"/>
            </a:endParaRPr>
          </a:p>
        </p:txBody>
      </p:sp>
      <p:pic>
        <p:nvPicPr>
          <p:cNvPr id="8" name="Picture 7" descr="A screenshot of a computer&#10;&#10;Description automatically generated">
            <a:extLst>
              <a:ext uri="{FF2B5EF4-FFF2-40B4-BE49-F238E27FC236}">
                <a16:creationId xmlns:a16="http://schemas.microsoft.com/office/drawing/2014/main" id="{697F3D4D-B3C6-8A6D-AF66-FC63A5D1FDA3}"/>
              </a:ext>
            </a:extLst>
          </p:cNvPr>
          <p:cNvPicPr>
            <a:picLocks noChangeAspect="1"/>
          </p:cNvPicPr>
          <p:nvPr/>
        </p:nvPicPr>
        <p:blipFill>
          <a:blip r:embed="rId3"/>
          <a:stretch>
            <a:fillRect/>
          </a:stretch>
        </p:blipFill>
        <p:spPr>
          <a:xfrm>
            <a:off x="4011351" y="1366156"/>
            <a:ext cx="4733684" cy="2594212"/>
          </a:xfrm>
          <a:prstGeom prst="rect">
            <a:avLst/>
          </a:prstGeom>
        </p:spPr>
      </p:pic>
      <p:pic>
        <p:nvPicPr>
          <p:cNvPr id="2" name="Graphic 1" descr="Scientist male outline">
            <a:extLst>
              <a:ext uri="{FF2B5EF4-FFF2-40B4-BE49-F238E27FC236}">
                <a16:creationId xmlns:a16="http://schemas.microsoft.com/office/drawing/2014/main" id="{B0531037-2919-45A7-261A-399027C526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7238" y="2950369"/>
            <a:ext cx="1228725" cy="1228725"/>
          </a:xfrm>
          <a:prstGeom prst="rect">
            <a:avLst/>
          </a:prstGeom>
        </p:spPr>
      </p:pic>
      <p:pic>
        <p:nvPicPr>
          <p:cNvPr id="3" name="Graphic 2" descr="Scientist female with solid fill">
            <a:extLst>
              <a:ext uri="{FF2B5EF4-FFF2-40B4-BE49-F238E27FC236}">
                <a16:creationId xmlns:a16="http://schemas.microsoft.com/office/drawing/2014/main" id="{E45C0118-E1D7-8385-DC2B-B8432BBDE8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86000" y="2986088"/>
            <a:ext cx="1228724" cy="1164431"/>
          </a:xfrm>
          <a:prstGeom prst="rect">
            <a:avLst/>
          </a:prstGeom>
        </p:spPr>
      </p:pic>
    </p:spTree>
    <p:extLst>
      <p:ext uri="{BB962C8B-B14F-4D97-AF65-F5344CB8AC3E}">
        <p14:creationId xmlns:p14="http://schemas.microsoft.com/office/powerpoint/2010/main" val="130670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77A543-B0C2-EDA8-E747-1F8744A4934B}"/>
              </a:ext>
            </a:extLst>
          </p:cNvPr>
          <p:cNvSpPr>
            <a:spLocks noGrp="1"/>
          </p:cNvSpPr>
          <p:nvPr>
            <p:ph type="body" idx="1"/>
          </p:nvPr>
        </p:nvSpPr>
        <p:spPr>
          <a:xfrm>
            <a:off x="-811" y="1362425"/>
            <a:ext cx="4897986" cy="3370063"/>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456565" indent="-329565"/>
            <a:r>
              <a:rPr lang="en-US">
                <a:latin typeface="Work Sans"/>
              </a:rPr>
              <a:t>Peer-to-Peer Messaging Server - Manages direct message sending and receiving between clients.</a:t>
            </a:r>
            <a:endParaRPr lang="en-US">
              <a:latin typeface="Work Sans"/>
              <a:cs typeface="Arial"/>
            </a:endParaRPr>
          </a:p>
          <a:p>
            <a:pPr marL="456565" indent="-329565"/>
            <a:r>
              <a:rPr lang="en-US">
                <a:latin typeface="Work Sans"/>
              </a:rPr>
              <a:t>Notification Server - Handles real-time notifications for new messages or alerts.</a:t>
            </a:r>
            <a:endParaRPr lang="en-US">
              <a:latin typeface="Work Sans"/>
              <a:cs typeface="Arial"/>
            </a:endParaRPr>
          </a:p>
          <a:p>
            <a:pPr marL="456565" indent="-329565"/>
            <a:r>
              <a:rPr lang="en-US">
                <a:latin typeface="Work Sans"/>
              </a:rPr>
              <a:t>Database Server - Stores message history and user data.</a:t>
            </a:r>
            <a:endParaRPr lang="en-US">
              <a:latin typeface="Work Sans"/>
              <a:cs typeface="Arial"/>
            </a:endParaRPr>
          </a:p>
          <a:p>
            <a:pPr marL="456565" indent="-329565"/>
            <a:r>
              <a:rPr lang="en-US">
                <a:latin typeface="Work Sans"/>
              </a:rPr>
              <a:t>Security Server - Provides encryption and two-factor authentication for secure communication.</a:t>
            </a:r>
            <a:endParaRPr lang="en-US">
              <a:latin typeface="Work Sans"/>
              <a:cs typeface="Arial"/>
            </a:endParaRPr>
          </a:p>
          <a:p>
            <a:pPr marL="456565" indent="-329565"/>
            <a:r>
              <a:rPr lang="en-US">
                <a:latin typeface="Work Sans"/>
              </a:rPr>
              <a:t>Chat Management Server - Manages chat rooms, group chats, and message routing.</a:t>
            </a:r>
            <a:endParaRPr lang="en-US">
              <a:latin typeface="Work Sans"/>
              <a:cs typeface="Arial"/>
            </a:endParaRPr>
          </a:p>
          <a:p>
            <a:pPr marL="456565" indent="-329565"/>
            <a:r>
              <a:rPr lang="en-US">
                <a:latin typeface="Work Sans"/>
              </a:rPr>
              <a:t>User Account Management Server - Manages user accounts, including login and registration.</a:t>
            </a:r>
            <a:endParaRPr lang="en-US">
              <a:latin typeface="Work Sans"/>
              <a:cs typeface="Arial"/>
            </a:endParaRPr>
          </a:p>
          <a:p>
            <a:pPr marL="456565" indent="-329565"/>
            <a:endParaRPr lang="en-US">
              <a:cs typeface="Arial"/>
            </a:endParaRPr>
          </a:p>
        </p:txBody>
      </p:sp>
      <p:sp>
        <p:nvSpPr>
          <p:cNvPr id="3" name="Title 2">
            <a:extLst>
              <a:ext uri="{FF2B5EF4-FFF2-40B4-BE49-F238E27FC236}">
                <a16:creationId xmlns:a16="http://schemas.microsoft.com/office/drawing/2014/main" id="{9BEB5151-F0E0-9AAB-8165-B355B439618B}"/>
              </a:ext>
            </a:extLst>
          </p:cNvPr>
          <p:cNvSpPr>
            <a:spLocks noGrp="1"/>
          </p:cNvSpPr>
          <p:nvPr>
            <p:ph type="title"/>
          </p:nvPr>
        </p:nvSpPr>
        <p:spPr>
          <a:xfrm>
            <a:off x="382433" y="389420"/>
            <a:ext cx="7346400" cy="57270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chemeClr val="bg1"/>
                </a:solidFill>
                <a:latin typeface="Lexend Deca"/>
              </a:rPr>
              <a:t>Client-Server Architecture Pattern</a:t>
            </a:r>
            <a:endParaRPr lang="en-US" sz="2400">
              <a:solidFill>
                <a:schemeClr val="bg1"/>
              </a:solidFill>
              <a:latin typeface="Lexend Deca"/>
              <a:cs typeface="Arial"/>
            </a:endParaRPr>
          </a:p>
        </p:txBody>
      </p:sp>
      <p:pic>
        <p:nvPicPr>
          <p:cNvPr id="4" name="Picture 3" descr="A diagram of a computer flowchart&#10;&#10;Description automatically generated">
            <a:extLst>
              <a:ext uri="{FF2B5EF4-FFF2-40B4-BE49-F238E27FC236}">
                <a16:creationId xmlns:a16="http://schemas.microsoft.com/office/drawing/2014/main" id="{8E546076-C498-F12F-5597-3A62B35A6AD4}"/>
              </a:ext>
            </a:extLst>
          </p:cNvPr>
          <p:cNvPicPr>
            <a:picLocks noChangeAspect="1"/>
          </p:cNvPicPr>
          <p:nvPr/>
        </p:nvPicPr>
        <p:blipFill>
          <a:blip r:embed="rId3"/>
          <a:stretch>
            <a:fillRect/>
          </a:stretch>
        </p:blipFill>
        <p:spPr>
          <a:xfrm>
            <a:off x="4816110" y="1219005"/>
            <a:ext cx="4238882" cy="1830156"/>
          </a:xfrm>
          <a:prstGeom prst="rect">
            <a:avLst/>
          </a:prstGeom>
        </p:spPr>
      </p:pic>
      <p:pic>
        <p:nvPicPr>
          <p:cNvPr id="6" name="Graphic 5" descr="Boardroom with solid fill">
            <a:extLst>
              <a:ext uri="{FF2B5EF4-FFF2-40B4-BE49-F238E27FC236}">
                <a16:creationId xmlns:a16="http://schemas.microsoft.com/office/drawing/2014/main" id="{AD10E17D-7DAF-7536-5960-20034F8150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793" y="3378993"/>
            <a:ext cx="1171575" cy="1128712"/>
          </a:xfrm>
          <a:prstGeom prst="rect">
            <a:avLst/>
          </a:prstGeom>
        </p:spPr>
      </p:pic>
      <p:pic>
        <p:nvPicPr>
          <p:cNvPr id="7" name="Graphic 6" descr="Download from cloud with solid fill">
            <a:extLst>
              <a:ext uri="{FF2B5EF4-FFF2-40B4-BE49-F238E27FC236}">
                <a16:creationId xmlns:a16="http://schemas.microsoft.com/office/drawing/2014/main" id="{0572021B-62C5-516F-EB0A-7FD05432D7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6537" y="3121818"/>
            <a:ext cx="700088" cy="700088"/>
          </a:xfrm>
          <a:prstGeom prst="rect">
            <a:avLst/>
          </a:prstGeom>
        </p:spPr>
      </p:pic>
    </p:spTree>
    <p:extLst>
      <p:ext uri="{BB962C8B-B14F-4D97-AF65-F5344CB8AC3E}">
        <p14:creationId xmlns:p14="http://schemas.microsoft.com/office/powerpoint/2010/main" val="4130577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9CD35B-0696-7025-F4C5-9577C17DB11E}"/>
              </a:ext>
            </a:extLst>
          </p:cNvPr>
          <p:cNvSpPr>
            <a:spLocks noGrp="1"/>
          </p:cNvSpPr>
          <p:nvPr>
            <p:ph type="body" idx="1"/>
          </p:nvPr>
        </p:nvSpPr>
        <p:spPr>
          <a:xfrm>
            <a:off x="469969" y="1181050"/>
            <a:ext cx="7704000" cy="3416400"/>
          </a:xfrm>
        </p:spPr>
        <p:txBody>
          <a:bodyPr/>
          <a:lstStyle/>
          <a:p>
            <a:r>
              <a:rPr lang="en-US">
                <a:cs typeface="Arial"/>
              </a:rPr>
              <a:t>We will create an SMS Messenger Service (named Sibyl – collective decision) for our project.</a:t>
            </a:r>
          </a:p>
          <a:p>
            <a:r>
              <a:rPr lang="en-US">
                <a:cs typeface="Arial"/>
              </a:rPr>
              <a:t>With the utilization of key technological tools such as P2P (peer-to-peer) networking, local database storage, and quantum cryptography, our plan is to create a messaging service that suffices the generic features found in mainstream SMS applications and integrates quantum cryptography to ensure safe and secure messaging. </a:t>
            </a:r>
          </a:p>
          <a:p>
            <a:r>
              <a:rPr lang="en-US">
                <a:cs typeface="Arial"/>
              </a:rPr>
              <a:t>Our team consists of members with experience ranging in cybersecurity to an understanding of distributed application architecture, with all members having experience in using SMS messaging software.</a:t>
            </a:r>
            <a:endParaRPr lang="en-US"/>
          </a:p>
        </p:txBody>
      </p:sp>
      <p:sp>
        <p:nvSpPr>
          <p:cNvPr id="3" name="Title 2">
            <a:extLst>
              <a:ext uri="{FF2B5EF4-FFF2-40B4-BE49-F238E27FC236}">
                <a16:creationId xmlns:a16="http://schemas.microsoft.com/office/drawing/2014/main" id="{AFCD3FD7-DBAC-8235-1A83-00E62F20DF6A}"/>
              </a:ext>
            </a:extLst>
          </p:cNvPr>
          <p:cNvSpPr>
            <a:spLocks noGrp="1"/>
          </p:cNvSpPr>
          <p:nvPr>
            <p:ph type="title"/>
          </p:nvPr>
        </p:nvSpPr>
        <p:spPr>
          <a:xfrm>
            <a:off x="720884" y="368825"/>
            <a:ext cx="7707588" cy="572700"/>
          </a:xfrm>
        </p:spPr>
        <p:txBody>
          <a:bodyPr/>
          <a:lstStyle/>
          <a:p>
            <a:r>
              <a:rPr lang="en-US">
                <a:solidFill>
                  <a:schemeClr val="accent6"/>
                </a:solidFill>
              </a:rPr>
              <a:t>Sibyl's Objective</a:t>
            </a:r>
          </a:p>
        </p:txBody>
      </p:sp>
      <p:pic>
        <p:nvPicPr>
          <p:cNvPr id="5" name="Graphic 4" descr="Shooting star with solid fill">
            <a:extLst>
              <a:ext uri="{FF2B5EF4-FFF2-40B4-BE49-F238E27FC236}">
                <a16:creationId xmlns:a16="http://schemas.microsoft.com/office/drawing/2014/main" id="{378636D4-260C-4C75-A906-DBD76B9BDB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72361" y="2750345"/>
            <a:ext cx="1214437" cy="1214437"/>
          </a:xfrm>
          <a:prstGeom prst="rect">
            <a:avLst/>
          </a:prstGeom>
        </p:spPr>
      </p:pic>
    </p:spTree>
    <p:extLst>
      <p:ext uri="{BB962C8B-B14F-4D97-AF65-F5344CB8AC3E}">
        <p14:creationId xmlns:p14="http://schemas.microsoft.com/office/powerpoint/2010/main" val="17764151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grpSp>
        <p:nvGrpSpPr>
          <p:cNvPr id="1608" name="Google Shape;1608;p57"/>
          <p:cNvGrpSpPr/>
          <p:nvPr/>
        </p:nvGrpSpPr>
        <p:grpSpPr>
          <a:xfrm>
            <a:off x="3835907" y="2571511"/>
            <a:ext cx="4386577" cy="486974"/>
            <a:chOff x="1077498" y="1205738"/>
            <a:chExt cx="4386577" cy="486974"/>
          </a:xfrm>
        </p:grpSpPr>
        <p:sp>
          <p:nvSpPr>
            <p:cNvPr id="1609" name="Google Shape;1609;p57"/>
            <p:cNvSpPr/>
            <p:nvPr/>
          </p:nvSpPr>
          <p:spPr>
            <a:xfrm>
              <a:off x="1077498" y="1205800"/>
              <a:ext cx="2344194" cy="486911"/>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7"/>
            <p:cNvSpPr/>
            <p:nvPr/>
          </p:nvSpPr>
          <p:spPr>
            <a:xfrm>
              <a:off x="3119875" y="1205738"/>
              <a:ext cx="2344200" cy="486900"/>
            </a:xfrm>
            <a:prstGeom prst="roundRect">
              <a:avLst>
                <a:gd name="adj" fmla="val 1690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1" name="Google Shape;1611;p57"/>
          <p:cNvSpPr txBox="1">
            <a:spLocks noGrp="1"/>
          </p:cNvSpPr>
          <p:nvPr>
            <p:ph type="ctrTitle"/>
          </p:nvPr>
        </p:nvSpPr>
        <p:spPr>
          <a:xfrm>
            <a:off x="3835224" y="1348902"/>
            <a:ext cx="4325400" cy="1011000"/>
          </a:xfrm>
          <a:prstGeom prst="rect">
            <a:avLst/>
          </a:prstGeom>
        </p:spPr>
        <p:txBody>
          <a:bodyPr spcFirstLastPara="1" wrap="square" lIns="91425" tIns="91425" rIns="91425" bIns="91425" anchor="b" anchorCtr="0">
            <a:noAutofit/>
          </a:bodyPr>
          <a:lstStyle/>
          <a:p>
            <a:r>
              <a:rPr lang="en"/>
              <a:t>Thank you!</a:t>
            </a:r>
            <a:endParaRPr/>
          </a:p>
        </p:txBody>
      </p:sp>
      <p:sp>
        <p:nvSpPr>
          <p:cNvPr id="1612" name="Google Shape;1612;p57"/>
          <p:cNvSpPr txBox="1">
            <a:spLocks noGrp="1"/>
          </p:cNvSpPr>
          <p:nvPr>
            <p:ph type="subTitle" idx="1"/>
          </p:nvPr>
        </p:nvSpPr>
        <p:spPr>
          <a:xfrm>
            <a:off x="4022676" y="2572970"/>
            <a:ext cx="4230300" cy="493800"/>
          </a:xfrm>
          <a:prstGeom prst="rect">
            <a:avLst/>
          </a:prstGeom>
        </p:spPr>
        <p:txBody>
          <a:bodyPr spcFirstLastPara="1" wrap="square" lIns="91425" tIns="91425" rIns="91425" bIns="91425" anchor="t" anchorCtr="0">
            <a:noAutofit/>
          </a:bodyPr>
          <a:lstStyle/>
          <a:p>
            <a:pPr marL="0" indent="0"/>
            <a:r>
              <a:rPr lang="en">
                <a:solidFill>
                  <a:schemeClr val="lt1"/>
                </a:solidFill>
              </a:rPr>
              <a:t>Does anybody have any questions?</a:t>
            </a:r>
          </a:p>
        </p:txBody>
      </p:sp>
      <p:sp>
        <p:nvSpPr>
          <p:cNvPr id="1613" name="Google Shape;1613;p57"/>
          <p:cNvSpPr txBox="1">
            <a:spLocks noGrp="1"/>
          </p:cNvSpPr>
          <p:nvPr>
            <p:ph type="subTitle" idx="2"/>
          </p:nvPr>
        </p:nvSpPr>
        <p:spPr>
          <a:xfrm>
            <a:off x="4182696" y="3142080"/>
            <a:ext cx="4202868" cy="488820"/>
          </a:xfrm>
          <a:prstGeom prst="rect">
            <a:avLst/>
          </a:prstGeom>
        </p:spPr>
        <p:txBody>
          <a:bodyPr spcFirstLastPara="1" wrap="square" lIns="91425" tIns="91425" rIns="91425" bIns="91425" anchor="t" anchorCtr="0">
            <a:noAutofit/>
          </a:bodyPr>
          <a:lstStyle/>
          <a:p>
            <a:pPr marL="0" indent="0"/>
            <a:r>
              <a:rPr lang="en">
                <a:solidFill>
                  <a:schemeClr val="dk1"/>
                </a:solidFill>
              </a:rPr>
              <a:t>~ Feel free to raise hands!</a:t>
            </a:r>
          </a:p>
        </p:txBody>
      </p:sp>
      <p:sp>
        <p:nvSpPr>
          <p:cNvPr id="1619" name="Google Shape;1619;p57"/>
          <p:cNvSpPr/>
          <p:nvPr/>
        </p:nvSpPr>
        <p:spPr>
          <a:xfrm>
            <a:off x="5460604" y="3368810"/>
            <a:ext cx="18978" cy="18943"/>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0" name="Google Shape;1630;p57"/>
          <p:cNvGrpSpPr/>
          <p:nvPr/>
        </p:nvGrpSpPr>
        <p:grpSpPr>
          <a:xfrm>
            <a:off x="831438" y="1251949"/>
            <a:ext cx="2656075" cy="2969256"/>
            <a:chOff x="5777388" y="1251949"/>
            <a:chExt cx="2656075" cy="2969256"/>
          </a:xfrm>
        </p:grpSpPr>
        <p:sp>
          <p:nvSpPr>
            <p:cNvPr id="1631" name="Google Shape;1631;p57"/>
            <p:cNvSpPr/>
            <p:nvPr/>
          </p:nvSpPr>
          <p:spPr>
            <a:xfrm>
              <a:off x="5939224" y="3178369"/>
              <a:ext cx="2178935" cy="433747"/>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flipH="1">
              <a:off x="6092665" y="3787458"/>
              <a:ext cx="2178935" cy="433747"/>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5939213" y="2215159"/>
              <a:ext cx="2179000" cy="787867"/>
            </a:xfrm>
            <a:custGeom>
              <a:avLst/>
              <a:gdLst/>
              <a:ahLst/>
              <a:cxnLst/>
              <a:rect l="l" t="t" r="r" b="b"/>
              <a:pathLst>
                <a:path w="66438" h="24024" extrusionOk="0">
                  <a:moveTo>
                    <a:pt x="212" y="0"/>
                  </a:moveTo>
                  <a:cubicBezTo>
                    <a:pt x="124" y="0"/>
                    <a:pt x="54" y="52"/>
                    <a:pt x="19" y="140"/>
                  </a:cubicBezTo>
                  <a:cubicBezTo>
                    <a:pt x="1" y="210"/>
                    <a:pt x="37" y="296"/>
                    <a:pt x="107" y="331"/>
                  </a:cubicBezTo>
                  <a:lnTo>
                    <a:pt x="4660" y="3245"/>
                  </a:lnTo>
                  <a:lnTo>
                    <a:pt x="4660" y="21581"/>
                  </a:lnTo>
                  <a:cubicBezTo>
                    <a:pt x="4660" y="22925"/>
                    <a:pt x="5760" y="24023"/>
                    <a:pt x="7102" y="24023"/>
                  </a:cubicBezTo>
                  <a:lnTo>
                    <a:pt x="63995" y="24023"/>
                  </a:lnTo>
                  <a:cubicBezTo>
                    <a:pt x="65338" y="24023"/>
                    <a:pt x="66437" y="22925"/>
                    <a:pt x="66437" y="21581"/>
                  </a:cubicBezTo>
                  <a:lnTo>
                    <a:pt x="66437" y="2443"/>
                  </a:lnTo>
                  <a:cubicBezTo>
                    <a:pt x="66437" y="1099"/>
                    <a:pt x="65338" y="0"/>
                    <a:pt x="63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flipH="1">
              <a:off x="6092638" y="1251949"/>
              <a:ext cx="2179000" cy="787867"/>
            </a:xfrm>
            <a:custGeom>
              <a:avLst/>
              <a:gdLst/>
              <a:ahLst/>
              <a:cxnLst/>
              <a:rect l="l" t="t" r="r" b="b"/>
              <a:pathLst>
                <a:path w="66438" h="24024" extrusionOk="0">
                  <a:moveTo>
                    <a:pt x="212" y="0"/>
                  </a:moveTo>
                  <a:cubicBezTo>
                    <a:pt x="124" y="0"/>
                    <a:pt x="54" y="52"/>
                    <a:pt x="19" y="140"/>
                  </a:cubicBezTo>
                  <a:cubicBezTo>
                    <a:pt x="1" y="210"/>
                    <a:pt x="37" y="296"/>
                    <a:pt x="107" y="331"/>
                  </a:cubicBezTo>
                  <a:lnTo>
                    <a:pt x="4660" y="3245"/>
                  </a:lnTo>
                  <a:lnTo>
                    <a:pt x="4660" y="21581"/>
                  </a:lnTo>
                  <a:cubicBezTo>
                    <a:pt x="4660" y="22925"/>
                    <a:pt x="5760" y="24023"/>
                    <a:pt x="7102" y="24023"/>
                  </a:cubicBezTo>
                  <a:lnTo>
                    <a:pt x="63995" y="24023"/>
                  </a:lnTo>
                  <a:cubicBezTo>
                    <a:pt x="65338" y="24023"/>
                    <a:pt x="66437" y="22925"/>
                    <a:pt x="66437" y="21581"/>
                  </a:cubicBezTo>
                  <a:lnTo>
                    <a:pt x="66437" y="2443"/>
                  </a:lnTo>
                  <a:cubicBezTo>
                    <a:pt x="66437" y="1099"/>
                    <a:pt x="65338" y="0"/>
                    <a:pt x="63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8271638" y="1565188"/>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5777388" y="2528375"/>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5777388" y="3314550"/>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8271638" y="3923613"/>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 name="Google Shape;1640;p57"/>
          <p:cNvGrpSpPr/>
          <p:nvPr/>
        </p:nvGrpSpPr>
        <p:grpSpPr>
          <a:xfrm>
            <a:off x="7526973" y="530839"/>
            <a:ext cx="332201" cy="324420"/>
            <a:chOff x="3380213" y="4209475"/>
            <a:chExt cx="403450" cy="394000"/>
          </a:xfrm>
        </p:grpSpPr>
        <p:sp>
          <p:nvSpPr>
            <p:cNvPr id="1641" name="Google Shape;1641;p57"/>
            <p:cNvSpPr/>
            <p:nvPr/>
          </p:nvSpPr>
          <p:spPr>
            <a:xfrm>
              <a:off x="3380213" y="4266625"/>
              <a:ext cx="338900" cy="336850"/>
            </a:xfrm>
            <a:custGeom>
              <a:avLst/>
              <a:gdLst/>
              <a:ahLst/>
              <a:cxnLst/>
              <a:rect l="l" t="t" r="r" b="b"/>
              <a:pathLst>
                <a:path w="13556" h="13474" extrusionOk="0">
                  <a:moveTo>
                    <a:pt x="3399" y="0"/>
                  </a:moveTo>
                  <a:cubicBezTo>
                    <a:pt x="3221" y="0"/>
                    <a:pt x="3041" y="51"/>
                    <a:pt x="2878" y="157"/>
                  </a:cubicBezTo>
                  <a:lnTo>
                    <a:pt x="1431" y="1134"/>
                  </a:lnTo>
                  <a:cubicBezTo>
                    <a:pt x="0" y="2093"/>
                    <a:pt x="245" y="4082"/>
                    <a:pt x="889" y="5687"/>
                  </a:cubicBezTo>
                  <a:cubicBezTo>
                    <a:pt x="2024" y="8479"/>
                    <a:pt x="4850" y="11497"/>
                    <a:pt x="7589" y="12805"/>
                  </a:cubicBezTo>
                  <a:cubicBezTo>
                    <a:pt x="8384" y="13190"/>
                    <a:pt x="9290" y="13473"/>
                    <a:pt x="10124" y="13473"/>
                  </a:cubicBezTo>
                  <a:cubicBezTo>
                    <a:pt x="10919" y="13473"/>
                    <a:pt x="11649" y="13216"/>
                    <a:pt x="12160" y="12544"/>
                  </a:cubicBezTo>
                  <a:lnTo>
                    <a:pt x="13225" y="11149"/>
                  </a:lnTo>
                  <a:cubicBezTo>
                    <a:pt x="13555" y="10730"/>
                    <a:pt x="13451" y="10137"/>
                    <a:pt x="13015" y="9823"/>
                  </a:cubicBezTo>
                  <a:lnTo>
                    <a:pt x="10276" y="7973"/>
                  </a:lnTo>
                  <a:cubicBezTo>
                    <a:pt x="10119" y="7871"/>
                    <a:pt x="9941" y="7822"/>
                    <a:pt x="9765" y="7822"/>
                  </a:cubicBezTo>
                  <a:cubicBezTo>
                    <a:pt x="9490" y="7822"/>
                    <a:pt x="9218" y="7942"/>
                    <a:pt x="9038" y="8165"/>
                  </a:cubicBezTo>
                  <a:lnTo>
                    <a:pt x="8356" y="9055"/>
                  </a:lnTo>
                  <a:cubicBezTo>
                    <a:pt x="8208" y="9249"/>
                    <a:pt x="7977" y="9353"/>
                    <a:pt x="7742" y="9353"/>
                  </a:cubicBezTo>
                  <a:cubicBezTo>
                    <a:pt x="7619" y="9353"/>
                    <a:pt x="7494" y="9325"/>
                    <a:pt x="7379" y="9264"/>
                  </a:cubicBezTo>
                  <a:cubicBezTo>
                    <a:pt x="6193" y="8618"/>
                    <a:pt x="4990" y="7345"/>
                    <a:pt x="4414" y="6106"/>
                  </a:cubicBezTo>
                  <a:cubicBezTo>
                    <a:pt x="4257" y="5757"/>
                    <a:pt x="4379" y="5356"/>
                    <a:pt x="4693" y="5147"/>
                  </a:cubicBezTo>
                  <a:lnTo>
                    <a:pt x="5600" y="4519"/>
                  </a:lnTo>
                  <a:cubicBezTo>
                    <a:pt x="6002" y="4257"/>
                    <a:pt x="6123" y="3716"/>
                    <a:pt x="5879" y="3298"/>
                  </a:cubicBezTo>
                  <a:lnTo>
                    <a:pt x="4204" y="453"/>
                  </a:lnTo>
                  <a:cubicBezTo>
                    <a:pt x="4025" y="162"/>
                    <a:pt x="3717" y="0"/>
                    <a:pt x="3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3537238" y="4209475"/>
              <a:ext cx="246425" cy="230850"/>
            </a:xfrm>
            <a:custGeom>
              <a:avLst/>
              <a:gdLst/>
              <a:ahLst/>
              <a:cxnLst/>
              <a:rect l="l" t="t" r="r" b="b"/>
              <a:pathLst>
                <a:path w="9857" h="9234" extrusionOk="0">
                  <a:moveTo>
                    <a:pt x="7048" y="2339"/>
                  </a:moveTo>
                  <a:cubicBezTo>
                    <a:pt x="7309" y="2339"/>
                    <a:pt x="7519" y="2548"/>
                    <a:pt x="7519" y="2809"/>
                  </a:cubicBezTo>
                  <a:cubicBezTo>
                    <a:pt x="7519" y="3053"/>
                    <a:pt x="7309" y="3263"/>
                    <a:pt x="7048" y="3263"/>
                  </a:cubicBezTo>
                  <a:lnTo>
                    <a:pt x="2896" y="3263"/>
                  </a:lnTo>
                  <a:cubicBezTo>
                    <a:pt x="2634" y="3263"/>
                    <a:pt x="2424" y="3053"/>
                    <a:pt x="2424" y="2809"/>
                  </a:cubicBezTo>
                  <a:cubicBezTo>
                    <a:pt x="2424" y="2548"/>
                    <a:pt x="2634" y="2339"/>
                    <a:pt x="2896" y="2339"/>
                  </a:cubicBezTo>
                  <a:close/>
                  <a:moveTo>
                    <a:pt x="5669" y="4188"/>
                  </a:moveTo>
                  <a:cubicBezTo>
                    <a:pt x="5914" y="4188"/>
                    <a:pt x="6123" y="4397"/>
                    <a:pt x="6123" y="4642"/>
                  </a:cubicBezTo>
                  <a:cubicBezTo>
                    <a:pt x="6123" y="4903"/>
                    <a:pt x="5914" y="5112"/>
                    <a:pt x="5669" y="5112"/>
                  </a:cubicBezTo>
                  <a:lnTo>
                    <a:pt x="2896" y="5112"/>
                  </a:lnTo>
                  <a:cubicBezTo>
                    <a:pt x="2634" y="5112"/>
                    <a:pt x="2424" y="4903"/>
                    <a:pt x="2424" y="4642"/>
                  </a:cubicBezTo>
                  <a:cubicBezTo>
                    <a:pt x="2424" y="4397"/>
                    <a:pt x="2634" y="4188"/>
                    <a:pt x="2896" y="4188"/>
                  </a:cubicBezTo>
                  <a:close/>
                  <a:moveTo>
                    <a:pt x="3699" y="1"/>
                  </a:moveTo>
                  <a:cubicBezTo>
                    <a:pt x="1657" y="1"/>
                    <a:pt x="0" y="1658"/>
                    <a:pt x="0" y="3700"/>
                  </a:cubicBezTo>
                  <a:cubicBezTo>
                    <a:pt x="0" y="5723"/>
                    <a:pt x="1640" y="7380"/>
                    <a:pt x="3664" y="7380"/>
                  </a:cubicBezTo>
                  <a:lnTo>
                    <a:pt x="3664" y="8776"/>
                  </a:lnTo>
                  <a:cubicBezTo>
                    <a:pt x="3664" y="9055"/>
                    <a:pt x="3888" y="9234"/>
                    <a:pt x="4126" y="9234"/>
                  </a:cubicBezTo>
                  <a:cubicBezTo>
                    <a:pt x="4245" y="9234"/>
                    <a:pt x="4367" y="9189"/>
                    <a:pt x="4466" y="9090"/>
                  </a:cubicBezTo>
                  <a:lnTo>
                    <a:pt x="6141" y="7380"/>
                  </a:lnTo>
                  <a:lnTo>
                    <a:pt x="6158" y="7380"/>
                  </a:lnTo>
                  <a:cubicBezTo>
                    <a:pt x="8200" y="7380"/>
                    <a:pt x="9856" y="5740"/>
                    <a:pt x="9856" y="3700"/>
                  </a:cubicBezTo>
                  <a:cubicBezTo>
                    <a:pt x="9856" y="1658"/>
                    <a:pt x="8200" y="1"/>
                    <a:pt x="6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3" name="Google Shape;1643;p57"/>
          <p:cNvSpPr/>
          <p:nvPr/>
        </p:nvSpPr>
        <p:spPr>
          <a:xfrm rot="-2700000">
            <a:off x="761762" y="591157"/>
            <a:ext cx="207049" cy="203877"/>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4" name="Google Shape;1644;p57"/>
          <p:cNvGrpSpPr/>
          <p:nvPr/>
        </p:nvGrpSpPr>
        <p:grpSpPr>
          <a:xfrm>
            <a:off x="8054864" y="531011"/>
            <a:ext cx="369126" cy="324424"/>
            <a:chOff x="4467200" y="877100"/>
            <a:chExt cx="481825" cy="423475"/>
          </a:xfrm>
        </p:grpSpPr>
        <p:sp>
          <p:nvSpPr>
            <p:cNvPr id="1645" name="Google Shape;1645;p57"/>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46" name="Google Shape;1646;p57"/>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47" name="Google Shape;1647;p57"/>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48" name="Google Shape;1648;p57"/>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49" name="Google Shape;1649;p57"/>
          <p:cNvGrpSpPr/>
          <p:nvPr/>
        </p:nvGrpSpPr>
        <p:grpSpPr>
          <a:xfrm>
            <a:off x="8054884" y="4613755"/>
            <a:ext cx="332212" cy="332592"/>
            <a:chOff x="6674938" y="1490925"/>
            <a:chExt cx="393850" cy="394300"/>
          </a:xfrm>
        </p:grpSpPr>
        <p:sp>
          <p:nvSpPr>
            <p:cNvPr id="1650" name="Google Shape;1650;p57"/>
            <p:cNvSpPr/>
            <p:nvPr/>
          </p:nvSpPr>
          <p:spPr>
            <a:xfrm>
              <a:off x="6767813" y="1514925"/>
              <a:ext cx="23150" cy="46250"/>
            </a:xfrm>
            <a:custGeom>
              <a:avLst/>
              <a:gdLst/>
              <a:ahLst/>
              <a:cxnLst/>
              <a:rect l="l" t="t" r="r" b="b"/>
              <a:pathLst>
                <a:path w="926" h="1850" extrusionOk="0">
                  <a:moveTo>
                    <a:pt x="472" y="0"/>
                  </a:moveTo>
                  <a:cubicBezTo>
                    <a:pt x="210" y="0"/>
                    <a:pt x="0" y="210"/>
                    <a:pt x="0" y="471"/>
                  </a:cubicBezTo>
                  <a:lnTo>
                    <a:pt x="0" y="1396"/>
                  </a:lnTo>
                  <a:cubicBezTo>
                    <a:pt x="0" y="1640"/>
                    <a:pt x="210" y="1850"/>
                    <a:pt x="472" y="1850"/>
                  </a:cubicBezTo>
                  <a:cubicBezTo>
                    <a:pt x="716" y="1850"/>
                    <a:pt x="926" y="1640"/>
                    <a:pt x="926" y="1396"/>
                  </a:cubicBezTo>
                  <a:lnTo>
                    <a:pt x="926" y="471"/>
                  </a:lnTo>
                  <a:cubicBezTo>
                    <a:pt x="926" y="210"/>
                    <a:pt x="716"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6721588" y="1490925"/>
              <a:ext cx="23150" cy="70250"/>
            </a:xfrm>
            <a:custGeom>
              <a:avLst/>
              <a:gdLst/>
              <a:ahLst/>
              <a:cxnLst/>
              <a:rect l="l" t="t" r="r" b="b"/>
              <a:pathLst>
                <a:path w="926" h="2810" extrusionOk="0">
                  <a:moveTo>
                    <a:pt x="472" y="0"/>
                  </a:moveTo>
                  <a:cubicBezTo>
                    <a:pt x="209" y="0"/>
                    <a:pt x="0" y="209"/>
                    <a:pt x="0" y="472"/>
                  </a:cubicBezTo>
                  <a:lnTo>
                    <a:pt x="0" y="2338"/>
                  </a:lnTo>
                  <a:cubicBezTo>
                    <a:pt x="0" y="2600"/>
                    <a:pt x="209" y="2810"/>
                    <a:pt x="472" y="2810"/>
                  </a:cubicBezTo>
                  <a:cubicBezTo>
                    <a:pt x="733" y="2810"/>
                    <a:pt x="925" y="2600"/>
                    <a:pt x="925" y="2338"/>
                  </a:cubicBezTo>
                  <a:lnTo>
                    <a:pt x="925" y="472"/>
                  </a:lnTo>
                  <a:cubicBezTo>
                    <a:pt x="925" y="209"/>
                    <a:pt x="733"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6998963" y="1490925"/>
              <a:ext cx="22725" cy="70250"/>
            </a:xfrm>
            <a:custGeom>
              <a:avLst/>
              <a:gdLst/>
              <a:ahLst/>
              <a:cxnLst/>
              <a:rect l="l" t="t" r="r" b="b"/>
              <a:pathLst>
                <a:path w="909" h="2810" extrusionOk="0">
                  <a:moveTo>
                    <a:pt x="455" y="0"/>
                  </a:moveTo>
                  <a:cubicBezTo>
                    <a:pt x="194" y="0"/>
                    <a:pt x="1" y="209"/>
                    <a:pt x="1" y="472"/>
                  </a:cubicBezTo>
                  <a:lnTo>
                    <a:pt x="1" y="2356"/>
                  </a:lnTo>
                  <a:cubicBezTo>
                    <a:pt x="1" y="2600"/>
                    <a:pt x="194" y="2810"/>
                    <a:pt x="455" y="2810"/>
                  </a:cubicBezTo>
                  <a:cubicBezTo>
                    <a:pt x="717" y="2810"/>
                    <a:pt x="908" y="2600"/>
                    <a:pt x="908" y="2356"/>
                  </a:cubicBezTo>
                  <a:lnTo>
                    <a:pt x="908" y="472"/>
                  </a:lnTo>
                  <a:cubicBezTo>
                    <a:pt x="908" y="209"/>
                    <a:pt x="717"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6952738" y="1514925"/>
              <a:ext cx="23150" cy="46250"/>
            </a:xfrm>
            <a:custGeom>
              <a:avLst/>
              <a:gdLst/>
              <a:ahLst/>
              <a:cxnLst/>
              <a:rect l="l" t="t" r="r" b="b"/>
              <a:pathLst>
                <a:path w="926" h="1850" extrusionOk="0">
                  <a:moveTo>
                    <a:pt x="454" y="0"/>
                  </a:moveTo>
                  <a:cubicBezTo>
                    <a:pt x="210" y="0"/>
                    <a:pt x="1" y="210"/>
                    <a:pt x="1" y="471"/>
                  </a:cubicBezTo>
                  <a:lnTo>
                    <a:pt x="1" y="1396"/>
                  </a:lnTo>
                  <a:cubicBezTo>
                    <a:pt x="1" y="1640"/>
                    <a:pt x="210" y="1850"/>
                    <a:pt x="454" y="1850"/>
                  </a:cubicBezTo>
                  <a:cubicBezTo>
                    <a:pt x="717" y="1850"/>
                    <a:pt x="926" y="1640"/>
                    <a:pt x="926" y="1396"/>
                  </a:cubicBezTo>
                  <a:lnTo>
                    <a:pt x="926" y="471"/>
                  </a:lnTo>
                  <a:cubicBezTo>
                    <a:pt x="926" y="210"/>
                    <a:pt x="717" y="0"/>
                    <a:pt x="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6674938" y="1584250"/>
              <a:ext cx="393850" cy="300975"/>
            </a:xfrm>
            <a:custGeom>
              <a:avLst/>
              <a:gdLst/>
              <a:ahLst/>
              <a:cxnLst/>
              <a:rect l="l" t="t" r="r" b="b"/>
              <a:pathLst>
                <a:path w="15754" h="12039" extrusionOk="0">
                  <a:moveTo>
                    <a:pt x="454" y="0"/>
                  </a:moveTo>
                  <a:cubicBezTo>
                    <a:pt x="209" y="0"/>
                    <a:pt x="0" y="210"/>
                    <a:pt x="0" y="472"/>
                  </a:cubicBezTo>
                  <a:lnTo>
                    <a:pt x="0" y="11568"/>
                  </a:lnTo>
                  <a:cubicBezTo>
                    <a:pt x="0" y="11851"/>
                    <a:pt x="223" y="12038"/>
                    <a:pt x="459" y="12038"/>
                  </a:cubicBezTo>
                  <a:cubicBezTo>
                    <a:pt x="572" y="12038"/>
                    <a:pt x="689" y="11995"/>
                    <a:pt x="784" y="11899"/>
                  </a:cubicBezTo>
                  <a:lnTo>
                    <a:pt x="3454" y="9230"/>
                  </a:lnTo>
                  <a:lnTo>
                    <a:pt x="15300" y="9230"/>
                  </a:lnTo>
                  <a:cubicBezTo>
                    <a:pt x="15544" y="9230"/>
                    <a:pt x="15753" y="9021"/>
                    <a:pt x="15753" y="8777"/>
                  </a:cubicBezTo>
                  <a:lnTo>
                    <a:pt x="15753" y="472"/>
                  </a:lnTo>
                  <a:cubicBezTo>
                    <a:pt x="15753" y="210"/>
                    <a:pt x="15544" y="0"/>
                    <a:pt x="15300" y="0"/>
                  </a:cubicBezTo>
                  <a:lnTo>
                    <a:pt x="10189" y="0"/>
                  </a:lnTo>
                  <a:lnTo>
                    <a:pt x="10189" y="2268"/>
                  </a:lnTo>
                  <a:cubicBezTo>
                    <a:pt x="10189" y="3385"/>
                    <a:pt x="9386" y="4327"/>
                    <a:pt x="8339" y="4537"/>
                  </a:cubicBezTo>
                  <a:lnTo>
                    <a:pt x="8339" y="5532"/>
                  </a:lnTo>
                  <a:lnTo>
                    <a:pt x="9263" y="5532"/>
                  </a:lnTo>
                  <a:cubicBezTo>
                    <a:pt x="9508" y="5532"/>
                    <a:pt x="9717" y="5741"/>
                    <a:pt x="9717" y="6002"/>
                  </a:cubicBezTo>
                  <a:cubicBezTo>
                    <a:pt x="9717" y="6264"/>
                    <a:pt x="9508" y="6456"/>
                    <a:pt x="9263" y="6456"/>
                  </a:cubicBezTo>
                  <a:lnTo>
                    <a:pt x="6490" y="6456"/>
                  </a:lnTo>
                  <a:cubicBezTo>
                    <a:pt x="6228" y="6456"/>
                    <a:pt x="6036" y="6264"/>
                    <a:pt x="6036" y="6002"/>
                  </a:cubicBezTo>
                  <a:cubicBezTo>
                    <a:pt x="6036" y="5741"/>
                    <a:pt x="6228" y="5532"/>
                    <a:pt x="6490" y="5532"/>
                  </a:cubicBezTo>
                  <a:lnTo>
                    <a:pt x="7414" y="5532"/>
                  </a:lnTo>
                  <a:lnTo>
                    <a:pt x="7414" y="4537"/>
                  </a:lnTo>
                  <a:cubicBezTo>
                    <a:pt x="6367" y="4327"/>
                    <a:pt x="5565" y="3385"/>
                    <a:pt x="5565" y="2268"/>
                  </a:cubicBezTo>
                  <a:lnTo>
                    <a:pt x="55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6837188" y="1502700"/>
              <a:ext cx="69350" cy="104700"/>
            </a:xfrm>
            <a:custGeom>
              <a:avLst/>
              <a:gdLst/>
              <a:ahLst/>
              <a:cxnLst/>
              <a:rect l="l" t="t" r="r" b="b"/>
              <a:pathLst>
                <a:path w="2774" h="4188" extrusionOk="0">
                  <a:moveTo>
                    <a:pt x="1378" y="1"/>
                  </a:moveTo>
                  <a:cubicBezTo>
                    <a:pt x="628" y="1"/>
                    <a:pt x="0" y="629"/>
                    <a:pt x="0" y="1378"/>
                  </a:cubicBezTo>
                  <a:lnTo>
                    <a:pt x="0" y="4188"/>
                  </a:lnTo>
                  <a:lnTo>
                    <a:pt x="2773" y="4188"/>
                  </a:lnTo>
                  <a:lnTo>
                    <a:pt x="2773" y="1378"/>
                  </a:lnTo>
                  <a:cubicBezTo>
                    <a:pt x="2773" y="629"/>
                    <a:pt x="2145"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6837188" y="1630475"/>
              <a:ext cx="69350" cy="45400"/>
            </a:xfrm>
            <a:custGeom>
              <a:avLst/>
              <a:gdLst/>
              <a:ahLst/>
              <a:cxnLst/>
              <a:rect l="l" t="t" r="r" b="b"/>
              <a:pathLst>
                <a:path w="2774" h="1816" extrusionOk="0">
                  <a:moveTo>
                    <a:pt x="0" y="1"/>
                  </a:moveTo>
                  <a:lnTo>
                    <a:pt x="0" y="419"/>
                  </a:lnTo>
                  <a:cubicBezTo>
                    <a:pt x="0" y="1187"/>
                    <a:pt x="628" y="1815"/>
                    <a:pt x="1378" y="1815"/>
                  </a:cubicBezTo>
                  <a:cubicBezTo>
                    <a:pt x="2145" y="1815"/>
                    <a:pt x="2773" y="1187"/>
                    <a:pt x="2773" y="419"/>
                  </a:cubicBezTo>
                  <a:lnTo>
                    <a:pt x="2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7" name="Google Shape;1657;p57"/>
          <p:cNvGrpSpPr/>
          <p:nvPr/>
        </p:nvGrpSpPr>
        <p:grpSpPr>
          <a:xfrm>
            <a:off x="7495358" y="4615864"/>
            <a:ext cx="332239" cy="328589"/>
            <a:chOff x="3385438" y="2850425"/>
            <a:chExt cx="398225" cy="393850"/>
          </a:xfrm>
        </p:grpSpPr>
        <p:sp>
          <p:nvSpPr>
            <p:cNvPr id="1658" name="Google Shape;1658;p57"/>
            <p:cNvSpPr/>
            <p:nvPr/>
          </p:nvSpPr>
          <p:spPr>
            <a:xfrm>
              <a:off x="3482688" y="2966450"/>
              <a:ext cx="207625" cy="122150"/>
            </a:xfrm>
            <a:custGeom>
              <a:avLst/>
              <a:gdLst/>
              <a:ahLst/>
              <a:cxnLst/>
              <a:rect l="l" t="t" r="r" b="b"/>
              <a:pathLst>
                <a:path w="8305" h="4886" extrusionOk="0">
                  <a:moveTo>
                    <a:pt x="5078" y="471"/>
                  </a:moveTo>
                  <a:cubicBezTo>
                    <a:pt x="5846" y="471"/>
                    <a:pt x="6456" y="1082"/>
                    <a:pt x="6456" y="1850"/>
                  </a:cubicBezTo>
                  <a:cubicBezTo>
                    <a:pt x="6456" y="2617"/>
                    <a:pt x="5846" y="3245"/>
                    <a:pt x="5078" y="3245"/>
                  </a:cubicBezTo>
                  <a:cubicBezTo>
                    <a:pt x="4310" y="3245"/>
                    <a:pt x="3699" y="2617"/>
                    <a:pt x="3699" y="1850"/>
                  </a:cubicBezTo>
                  <a:cubicBezTo>
                    <a:pt x="3699" y="1082"/>
                    <a:pt x="4310" y="471"/>
                    <a:pt x="5078" y="471"/>
                  </a:cubicBezTo>
                  <a:close/>
                  <a:moveTo>
                    <a:pt x="1" y="0"/>
                  </a:moveTo>
                  <a:lnTo>
                    <a:pt x="1" y="4432"/>
                  </a:lnTo>
                  <a:lnTo>
                    <a:pt x="1973" y="2443"/>
                  </a:lnTo>
                  <a:cubicBezTo>
                    <a:pt x="2068" y="2355"/>
                    <a:pt x="2190" y="2312"/>
                    <a:pt x="2310" y="2312"/>
                  </a:cubicBezTo>
                  <a:cubicBezTo>
                    <a:pt x="2430" y="2312"/>
                    <a:pt x="2548" y="2355"/>
                    <a:pt x="2636" y="2443"/>
                  </a:cubicBezTo>
                  <a:lnTo>
                    <a:pt x="5078" y="4885"/>
                  </a:lnTo>
                  <a:lnTo>
                    <a:pt x="6595" y="3367"/>
                  </a:lnTo>
                  <a:cubicBezTo>
                    <a:pt x="6682" y="3279"/>
                    <a:pt x="6800" y="3236"/>
                    <a:pt x="6920" y="3236"/>
                  </a:cubicBezTo>
                  <a:cubicBezTo>
                    <a:pt x="7040" y="3236"/>
                    <a:pt x="7163" y="3279"/>
                    <a:pt x="7258" y="3367"/>
                  </a:cubicBezTo>
                  <a:lnTo>
                    <a:pt x="8305" y="4432"/>
                  </a:lnTo>
                  <a:lnTo>
                    <a:pt x="8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3598288" y="3001325"/>
              <a:ext cx="23125" cy="23125"/>
            </a:xfrm>
            <a:custGeom>
              <a:avLst/>
              <a:gdLst/>
              <a:ahLst/>
              <a:cxnLst/>
              <a:rect l="l" t="t" r="r" b="b"/>
              <a:pathLst>
                <a:path w="925" h="925" extrusionOk="0">
                  <a:moveTo>
                    <a:pt x="454" y="1"/>
                  </a:moveTo>
                  <a:cubicBezTo>
                    <a:pt x="192" y="1"/>
                    <a:pt x="0" y="210"/>
                    <a:pt x="0" y="455"/>
                  </a:cubicBezTo>
                  <a:cubicBezTo>
                    <a:pt x="0" y="716"/>
                    <a:pt x="192" y="925"/>
                    <a:pt x="454" y="925"/>
                  </a:cubicBezTo>
                  <a:cubicBezTo>
                    <a:pt x="715" y="925"/>
                    <a:pt x="924" y="716"/>
                    <a:pt x="924" y="455"/>
                  </a:cubicBezTo>
                  <a:cubicBezTo>
                    <a:pt x="924" y="210"/>
                    <a:pt x="715"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3385438" y="2850425"/>
              <a:ext cx="398225" cy="393850"/>
            </a:xfrm>
            <a:custGeom>
              <a:avLst/>
              <a:gdLst/>
              <a:ahLst/>
              <a:cxnLst/>
              <a:rect l="l" t="t" r="r" b="b"/>
              <a:pathLst>
                <a:path w="15929" h="15754" extrusionOk="0">
                  <a:moveTo>
                    <a:pt x="12195" y="3716"/>
                  </a:moveTo>
                  <a:cubicBezTo>
                    <a:pt x="12702" y="3716"/>
                    <a:pt x="13120" y="4135"/>
                    <a:pt x="13120" y="4641"/>
                  </a:cubicBezTo>
                  <a:lnTo>
                    <a:pt x="13120" y="11113"/>
                  </a:lnTo>
                  <a:cubicBezTo>
                    <a:pt x="13120" y="11620"/>
                    <a:pt x="12702" y="12038"/>
                    <a:pt x="12195" y="12038"/>
                  </a:cubicBezTo>
                  <a:lnTo>
                    <a:pt x="3891" y="12038"/>
                  </a:lnTo>
                  <a:cubicBezTo>
                    <a:pt x="3385" y="12038"/>
                    <a:pt x="2967" y="11620"/>
                    <a:pt x="2967" y="11113"/>
                  </a:cubicBezTo>
                  <a:lnTo>
                    <a:pt x="2967" y="4641"/>
                  </a:lnTo>
                  <a:cubicBezTo>
                    <a:pt x="2967" y="4135"/>
                    <a:pt x="3385" y="3716"/>
                    <a:pt x="3891" y="3716"/>
                  </a:cubicBezTo>
                  <a:close/>
                  <a:moveTo>
                    <a:pt x="8043" y="1"/>
                  </a:moveTo>
                  <a:cubicBezTo>
                    <a:pt x="3681" y="1"/>
                    <a:pt x="157" y="3525"/>
                    <a:pt x="157" y="7868"/>
                  </a:cubicBezTo>
                  <a:cubicBezTo>
                    <a:pt x="157" y="9927"/>
                    <a:pt x="978" y="11899"/>
                    <a:pt x="2390" y="13364"/>
                  </a:cubicBezTo>
                  <a:lnTo>
                    <a:pt x="350" y="14935"/>
                  </a:lnTo>
                  <a:cubicBezTo>
                    <a:pt x="1" y="15196"/>
                    <a:pt x="192" y="15754"/>
                    <a:pt x="629" y="15754"/>
                  </a:cubicBezTo>
                  <a:lnTo>
                    <a:pt x="8078" y="15754"/>
                  </a:lnTo>
                  <a:cubicBezTo>
                    <a:pt x="12404" y="15737"/>
                    <a:pt x="15928" y="12230"/>
                    <a:pt x="15928" y="7868"/>
                  </a:cubicBezTo>
                  <a:cubicBezTo>
                    <a:pt x="15928" y="3525"/>
                    <a:pt x="12404" y="1"/>
                    <a:pt x="8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a:off x="3482688" y="3051925"/>
              <a:ext cx="207625" cy="76350"/>
            </a:xfrm>
            <a:custGeom>
              <a:avLst/>
              <a:gdLst/>
              <a:ahLst/>
              <a:cxnLst/>
              <a:rect l="l" t="t" r="r" b="b"/>
              <a:pathLst>
                <a:path w="8305" h="3054" extrusionOk="0">
                  <a:moveTo>
                    <a:pt x="2303" y="1"/>
                  </a:moveTo>
                  <a:lnTo>
                    <a:pt x="1" y="2320"/>
                  </a:lnTo>
                  <a:lnTo>
                    <a:pt x="1" y="3053"/>
                  </a:lnTo>
                  <a:lnTo>
                    <a:pt x="8305" y="3053"/>
                  </a:lnTo>
                  <a:lnTo>
                    <a:pt x="8305" y="2320"/>
                  </a:lnTo>
                  <a:lnTo>
                    <a:pt x="6927" y="925"/>
                  </a:lnTo>
                  <a:lnTo>
                    <a:pt x="5409" y="2443"/>
                  </a:lnTo>
                  <a:cubicBezTo>
                    <a:pt x="5313" y="2539"/>
                    <a:pt x="5196" y="2587"/>
                    <a:pt x="5078" y="2587"/>
                  </a:cubicBezTo>
                  <a:cubicBezTo>
                    <a:pt x="4960" y="2587"/>
                    <a:pt x="4842" y="2539"/>
                    <a:pt x="4746" y="2443"/>
                  </a:cubicBezTo>
                  <a:lnTo>
                    <a:pt x="23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662;p57"/>
          <p:cNvSpPr txBox="1"/>
          <p:nvPr/>
        </p:nvSpPr>
        <p:spPr>
          <a:xfrm>
            <a:off x="1161598" y="446150"/>
            <a:ext cx="3409500" cy="4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1"/>
                </a:solidFill>
                <a:latin typeface="Lexend Deca"/>
                <a:ea typeface="Lexend Deca"/>
                <a:cs typeface="Lexend Deca"/>
              </a:rPr>
              <a:t>Sibyl</a:t>
            </a:r>
          </a:p>
        </p:txBody>
      </p:sp>
      <p:sp>
        <p:nvSpPr>
          <p:cNvPr id="1663" name="Google Shape;1663;p57"/>
          <p:cNvSpPr txBox="1"/>
          <p:nvPr/>
        </p:nvSpPr>
        <p:spPr>
          <a:xfrm>
            <a:off x="833325" y="4590582"/>
            <a:ext cx="4602792" cy="383508"/>
          </a:xfrm>
          <a:prstGeom prst="rect">
            <a:avLst/>
          </a:prstGeom>
          <a:noFill/>
          <a:ln>
            <a:noFill/>
          </a:ln>
        </p:spPr>
        <p:txBody>
          <a:bodyPr spcFirstLastPara="1" wrap="square" lIns="91425" tIns="91425" rIns="91425" bIns="91425" anchor="t" anchorCtr="0">
            <a:noAutofit/>
          </a:bodyPr>
          <a:lstStyle/>
          <a:p>
            <a:r>
              <a:rPr lang="en" sz="1700" b="1">
                <a:solidFill>
                  <a:schemeClr val="lt1"/>
                </a:solidFill>
                <a:latin typeface="Lexend Deca"/>
                <a:ea typeface="Lexend Deca"/>
                <a:cs typeface="Lexend Deca"/>
                <a:sym typeface="Lexend Deca"/>
              </a:rPr>
              <a:t>This concludes our presentation.</a:t>
            </a:r>
            <a:endParaRPr sz="1700" b="1">
              <a:solidFill>
                <a:schemeClr val="lt1"/>
              </a:solidFill>
              <a:latin typeface="Lexend Deca"/>
              <a:ea typeface="Lexend Deca"/>
              <a:cs typeface="Lexend Deca"/>
              <a:sym typeface="Lexend Deca"/>
            </a:endParaRPr>
          </a:p>
        </p:txBody>
      </p:sp>
      <p:pic>
        <p:nvPicPr>
          <p:cNvPr id="2" name="Graphic 1" descr="Handshake with solid fill">
            <a:extLst>
              <a:ext uri="{FF2B5EF4-FFF2-40B4-BE49-F238E27FC236}">
                <a16:creationId xmlns:a16="http://schemas.microsoft.com/office/drawing/2014/main" id="{68763BA1-C2C1-B8B1-970C-98F2106C5D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0213" y="1185863"/>
            <a:ext cx="914400" cy="914400"/>
          </a:xfrm>
          <a:prstGeom prst="rect">
            <a:avLst/>
          </a:prstGeom>
        </p:spPr>
      </p:pic>
      <p:pic>
        <p:nvPicPr>
          <p:cNvPr id="3" name="Graphic 2" descr="Thumbs up sign with solid fill">
            <a:extLst>
              <a:ext uri="{FF2B5EF4-FFF2-40B4-BE49-F238E27FC236}">
                <a16:creationId xmlns:a16="http://schemas.microsoft.com/office/drawing/2014/main" id="{ABCBC6F5-0F43-68DC-2923-E3E3E54327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00963" y="1393031"/>
            <a:ext cx="914400" cy="9144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33CDE6-F74F-AC52-FF2A-69A5C87B21FA}"/>
              </a:ext>
            </a:extLst>
          </p:cNvPr>
          <p:cNvSpPr>
            <a:spLocks noGrp="1"/>
          </p:cNvSpPr>
          <p:nvPr>
            <p:ph type="body" idx="1"/>
          </p:nvPr>
        </p:nvSpPr>
        <p:spPr>
          <a:xfrm>
            <a:off x="619416" y="1198195"/>
            <a:ext cx="7704000" cy="3416400"/>
          </a:xfrm>
        </p:spPr>
        <p:txBody>
          <a:bodyPr/>
          <a:lstStyle/>
          <a:p>
            <a:r>
              <a:rPr lang="en-US"/>
              <a:t>Function Point (FP) Categories: </a:t>
            </a:r>
          </a:p>
          <a:p>
            <a:r>
              <a:rPr lang="en-US"/>
              <a:t>-&gt; User Inputs = 7 (Count) * 3 (Complexity) = 21.</a:t>
            </a:r>
          </a:p>
          <a:p>
            <a:r>
              <a:rPr lang="en-US"/>
              <a:t>-&gt; User Outputs = 2 (Count) * 4 (Complexity) = 8.</a:t>
            </a:r>
          </a:p>
          <a:p>
            <a:r>
              <a:rPr lang="en-US"/>
              <a:t>-&gt; User Queries = 3 (Count) * 3 (Complexity) = 9.</a:t>
            </a:r>
          </a:p>
          <a:p>
            <a:r>
              <a:rPr lang="en-US"/>
              <a:t>-&gt; Data / Relational = 3 (Count) * 7 (Complexity) = 21.</a:t>
            </a:r>
          </a:p>
          <a:p>
            <a:r>
              <a:rPr lang="en-US"/>
              <a:t>-&gt; External Interfaces = 4 (Count) * 5 (Complexity) = 20.</a:t>
            </a:r>
          </a:p>
          <a:p>
            <a:endParaRPr lang="en-US"/>
          </a:p>
          <a:p>
            <a:r>
              <a:rPr lang="en-US"/>
              <a:t>Therefore, Total Function Points = 21+8+9+21+20 = 79.</a:t>
            </a:r>
          </a:p>
        </p:txBody>
      </p:sp>
      <p:sp>
        <p:nvSpPr>
          <p:cNvPr id="3" name="Title 2">
            <a:extLst>
              <a:ext uri="{FF2B5EF4-FFF2-40B4-BE49-F238E27FC236}">
                <a16:creationId xmlns:a16="http://schemas.microsoft.com/office/drawing/2014/main" id="{19094DDD-0F90-1489-71B2-CE8C559A7DB4}"/>
              </a:ext>
            </a:extLst>
          </p:cNvPr>
          <p:cNvSpPr>
            <a:spLocks noGrp="1"/>
          </p:cNvSpPr>
          <p:nvPr>
            <p:ph type="title"/>
          </p:nvPr>
        </p:nvSpPr>
        <p:spPr>
          <a:xfrm>
            <a:off x="133827" y="356538"/>
            <a:ext cx="8506672" cy="572700"/>
          </a:xfrm>
        </p:spPr>
        <p:txBody>
          <a:bodyPr/>
          <a:lstStyle/>
          <a:p>
            <a:r>
              <a:rPr lang="en-US" sz="2800">
                <a:solidFill>
                  <a:schemeClr val="accent6"/>
                </a:solidFill>
              </a:rPr>
              <a:t>Cost Estimation [Function Point Calculation]</a:t>
            </a:r>
          </a:p>
        </p:txBody>
      </p:sp>
      <p:pic>
        <p:nvPicPr>
          <p:cNvPr id="4" name="Graphic 3" descr="Remote learning math outline">
            <a:extLst>
              <a:ext uri="{FF2B5EF4-FFF2-40B4-BE49-F238E27FC236}">
                <a16:creationId xmlns:a16="http://schemas.microsoft.com/office/drawing/2014/main" id="{EF78EE91-F33F-5C1F-2108-217D4817F5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46036" y="2649474"/>
            <a:ext cx="1490472" cy="1467612"/>
          </a:xfrm>
          <a:prstGeom prst="rect">
            <a:avLst/>
          </a:prstGeom>
        </p:spPr>
      </p:pic>
      <p:pic>
        <p:nvPicPr>
          <p:cNvPr id="5" name="Graphic 4" descr="Lightbulb and gear with solid fill">
            <a:extLst>
              <a:ext uri="{FF2B5EF4-FFF2-40B4-BE49-F238E27FC236}">
                <a16:creationId xmlns:a16="http://schemas.microsoft.com/office/drawing/2014/main" id="{E1D34DCF-DF06-F370-F17C-65EFC7E323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32128" y="1464222"/>
            <a:ext cx="914400" cy="914400"/>
          </a:xfrm>
          <a:prstGeom prst="rect">
            <a:avLst/>
          </a:prstGeom>
        </p:spPr>
      </p:pic>
      <p:pic>
        <p:nvPicPr>
          <p:cNvPr id="6" name="Graphic 5" descr="Money with solid fill">
            <a:extLst>
              <a:ext uri="{FF2B5EF4-FFF2-40B4-BE49-F238E27FC236}">
                <a16:creationId xmlns:a16="http://schemas.microsoft.com/office/drawing/2014/main" id="{314EDC98-197D-D55A-2A00-48B9994B6B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53609" y="3382361"/>
            <a:ext cx="1249417" cy="1170589"/>
          </a:xfrm>
          <a:prstGeom prst="rect">
            <a:avLst/>
          </a:prstGeom>
        </p:spPr>
      </p:pic>
      <p:pic>
        <p:nvPicPr>
          <p:cNvPr id="7" name="Graphic 6" descr="Coins outline">
            <a:extLst>
              <a:ext uri="{FF2B5EF4-FFF2-40B4-BE49-F238E27FC236}">
                <a16:creationId xmlns:a16="http://schemas.microsoft.com/office/drawing/2014/main" id="{DF3672BA-4963-C6D7-7AEE-EECAD542600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84128" y="3507172"/>
            <a:ext cx="920968" cy="920968"/>
          </a:xfrm>
          <a:prstGeom prst="rect">
            <a:avLst/>
          </a:prstGeom>
        </p:spPr>
      </p:pic>
    </p:spTree>
    <p:extLst>
      <p:ext uri="{BB962C8B-B14F-4D97-AF65-F5344CB8AC3E}">
        <p14:creationId xmlns:p14="http://schemas.microsoft.com/office/powerpoint/2010/main" val="200343160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FA5213-50B2-9719-AACD-4CE372310DF0}"/>
              </a:ext>
            </a:extLst>
          </p:cNvPr>
          <p:cNvSpPr>
            <a:spLocks noGrp="1"/>
          </p:cNvSpPr>
          <p:nvPr>
            <p:ph type="body" idx="1"/>
          </p:nvPr>
        </p:nvSpPr>
        <p:spPr>
          <a:xfrm>
            <a:off x="354240" y="1207339"/>
            <a:ext cx="7704000" cy="3416400"/>
          </a:xfrm>
        </p:spPr>
        <p:txBody>
          <a:bodyPr/>
          <a:lstStyle/>
          <a:p>
            <a:r>
              <a:rPr lang="en-US"/>
              <a:t>PCA (Processing Complexity Adjustment) Calculation: </a:t>
            </a:r>
          </a:p>
          <a:p>
            <a:r>
              <a:rPr lang="en-US"/>
              <a:t>-&gt; Formula =&gt; PCA = 0.65 + 0.01 * (Sum of Complexity Components)</a:t>
            </a:r>
          </a:p>
          <a:p>
            <a:r>
              <a:rPr lang="en-US"/>
              <a:t>=&gt; PCA = 0.65 + 0.01 (4+5+0+1+0+4+0+1+1+0+0+1+0+3) </a:t>
            </a:r>
          </a:p>
          <a:p>
            <a:r>
              <a:rPr lang="en-US"/>
              <a:t>=&gt; PCA = 0.85.</a:t>
            </a:r>
          </a:p>
          <a:p>
            <a:endParaRPr lang="en-US"/>
          </a:p>
          <a:p>
            <a:r>
              <a:rPr lang="en-US"/>
              <a:t>Therefore, Adjusted Final Function Points: (IFP = Initial Function Points, Last slide)</a:t>
            </a:r>
          </a:p>
          <a:p>
            <a:r>
              <a:rPr lang="en-US"/>
              <a:t>FP =&gt; PCA * IFP =&gt; 0.85 * 79 = 67.15 </a:t>
            </a:r>
            <a:r>
              <a:rPr lang="en-US">
                <a:ea typeface="Arial Unicode MS"/>
                <a:cs typeface="Arial Unicode MS"/>
              </a:rPr>
              <a:t>≈ 68 (Analogous Estimate).</a:t>
            </a:r>
          </a:p>
          <a:p>
            <a:endParaRPr lang="en-US"/>
          </a:p>
        </p:txBody>
      </p:sp>
      <p:sp>
        <p:nvSpPr>
          <p:cNvPr id="3" name="Title 2">
            <a:extLst>
              <a:ext uri="{FF2B5EF4-FFF2-40B4-BE49-F238E27FC236}">
                <a16:creationId xmlns:a16="http://schemas.microsoft.com/office/drawing/2014/main" id="{AFBA25EF-F4FB-4A23-4825-C1D73E95C729}"/>
              </a:ext>
            </a:extLst>
          </p:cNvPr>
          <p:cNvSpPr>
            <a:spLocks noGrp="1"/>
          </p:cNvSpPr>
          <p:nvPr>
            <p:ph type="title"/>
          </p:nvPr>
        </p:nvSpPr>
        <p:spPr>
          <a:xfrm>
            <a:off x="355124" y="368825"/>
            <a:ext cx="8434536" cy="572700"/>
          </a:xfrm>
        </p:spPr>
        <p:txBody>
          <a:bodyPr/>
          <a:lstStyle/>
          <a:p>
            <a:r>
              <a:rPr lang="en-US">
                <a:solidFill>
                  <a:schemeClr val="bg1"/>
                </a:solidFill>
              </a:rPr>
              <a:t>Cost Estimation [PCA &amp; FP Calculation]</a:t>
            </a:r>
          </a:p>
        </p:txBody>
      </p:sp>
      <p:pic>
        <p:nvPicPr>
          <p:cNvPr id="4" name="Graphic 3" descr="Calculator with solid fill">
            <a:extLst>
              <a:ext uri="{FF2B5EF4-FFF2-40B4-BE49-F238E27FC236}">
                <a16:creationId xmlns:a16="http://schemas.microsoft.com/office/drawing/2014/main" id="{F593128F-E162-FAC9-68E4-CA62D26A46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60920" y="2722626"/>
            <a:ext cx="1627632" cy="1627632"/>
          </a:xfrm>
          <a:prstGeom prst="rect">
            <a:avLst/>
          </a:prstGeom>
        </p:spPr>
      </p:pic>
      <p:pic>
        <p:nvPicPr>
          <p:cNvPr id="5" name="Graphic 4" descr="Flying Money outline">
            <a:extLst>
              <a:ext uri="{FF2B5EF4-FFF2-40B4-BE49-F238E27FC236}">
                <a16:creationId xmlns:a16="http://schemas.microsoft.com/office/drawing/2014/main" id="{BC10806C-46BA-37BF-FEA6-D39D92C173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72413" y="1657350"/>
            <a:ext cx="914400" cy="914400"/>
          </a:xfrm>
          <a:prstGeom prst="rect">
            <a:avLst/>
          </a:prstGeom>
        </p:spPr>
      </p:pic>
      <p:pic>
        <p:nvPicPr>
          <p:cNvPr id="6" name="Graphic 5" descr="Bank check with solid fill">
            <a:extLst>
              <a:ext uri="{FF2B5EF4-FFF2-40B4-BE49-F238E27FC236}">
                <a16:creationId xmlns:a16="http://schemas.microsoft.com/office/drawing/2014/main" id="{C898D9C5-C8C6-E1DB-4613-D57DE08A889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07669" y="3100388"/>
            <a:ext cx="1421606" cy="1521618"/>
          </a:xfrm>
          <a:prstGeom prst="rect">
            <a:avLst/>
          </a:prstGeom>
        </p:spPr>
      </p:pic>
      <p:pic>
        <p:nvPicPr>
          <p:cNvPr id="7" name="Graphic 6" descr="Credit card with solid fill">
            <a:extLst>
              <a:ext uri="{FF2B5EF4-FFF2-40B4-BE49-F238E27FC236}">
                <a16:creationId xmlns:a16="http://schemas.microsoft.com/office/drawing/2014/main" id="{60B54CC4-0AA2-1911-C196-9B318AF3F83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07344" y="3328988"/>
            <a:ext cx="1071562" cy="1071562"/>
          </a:xfrm>
          <a:prstGeom prst="rect">
            <a:avLst/>
          </a:prstGeom>
        </p:spPr>
      </p:pic>
    </p:spTree>
    <p:extLst>
      <p:ext uri="{BB962C8B-B14F-4D97-AF65-F5344CB8AC3E}">
        <p14:creationId xmlns:p14="http://schemas.microsoft.com/office/powerpoint/2010/main" val="3861003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499168-5839-9973-1B56-E6367C15AB85}"/>
              </a:ext>
            </a:extLst>
          </p:cNvPr>
          <p:cNvSpPr>
            <a:spLocks noGrp="1"/>
          </p:cNvSpPr>
          <p:nvPr>
            <p:ph type="body" idx="1"/>
          </p:nvPr>
        </p:nvSpPr>
        <p:spPr>
          <a:xfrm>
            <a:off x="334767" y="1072041"/>
            <a:ext cx="7704000" cy="3416400"/>
          </a:xfrm>
        </p:spPr>
        <p:txBody>
          <a:bodyPr/>
          <a:lstStyle/>
          <a:p>
            <a:r>
              <a:rPr lang="en-US" sz="1200"/>
              <a:t>Development Work and Time Required:</a:t>
            </a:r>
          </a:p>
          <a:p>
            <a:r>
              <a:rPr lang="en-US" sz="1200"/>
              <a:t>-&gt; Total Time Distribution: </a:t>
            </a:r>
          </a:p>
          <a:p>
            <a:r>
              <a:rPr lang="en-US" sz="1200"/>
              <a:t>--&gt; COA (Creation of Account) System =&gt; 2 Hours.</a:t>
            </a:r>
          </a:p>
          <a:p>
            <a:r>
              <a:rPr lang="en-US" sz="1200"/>
              <a:t>--&gt; External Interface and Debugging Process =&gt; 30 Hours (This includes server/client infrastructure).</a:t>
            </a:r>
          </a:p>
          <a:p>
            <a:r>
              <a:rPr lang="en-US" sz="1200"/>
              <a:t>--&gt; User Input/Output System =&gt; 7 Hours.</a:t>
            </a:r>
          </a:p>
          <a:p>
            <a:r>
              <a:rPr lang="en-US" sz="1200"/>
              <a:t>--&gt; User Interface and Encryption System =&gt; 10 Hours.</a:t>
            </a:r>
          </a:p>
          <a:p>
            <a:r>
              <a:rPr lang="en-US" sz="1200"/>
              <a:t>-&gt; Total Development Time = 68 Hours (This is Analogous to FP)</a:t>
            </a:r>
          </a:p>
          <a:p>
            <a:r>
              <a:rPr lang="en-US" sz="1200"/>
              <a:t>Labor Costs:</a:t>
            </a:r>
          </a:p>
          <a:p>
            <a:r>
              <a:rPr lang="en-US" sz="1200"/>
              <a:t>-&gt; Number of Members: 8.</a:t>
            </a:r>
          </a:p>
          <a:p>
            <a:r>
              <a:rPr lang="en-US" sz="1200"/>
              <a:t>-&gt; Hours per week, per person: 2 Hours.</a:t>
            </a:r>
          </a:p>
          <a:p>
            <a:r>
              <a:rPr lang="en-US" sz="1200"/>
              <a:t>-&gt; Total Development Weeks: 4.25 Weeks.</a:t>
            </a:r>
          </a:p>
          <a:p>
            <a:r>
              <a:rPr lang="en-US" sz="1200"/>
              <a:t>-&gt; Final Labor Costs: 68 Hours * $23 per hour (Average Intern Pay) = $1564.</a:t>
            </a:r>
          </a:p>
          <a:p>
            <a:r>
              <a:rPr lang="en-US" sz="1200"/>
              <a:t>Hardware and Software Costs:</a:t>
            </a:r>
          </a:p>
          <a:p>
            <a:r>
              <a:rPr lang="en-US" sz="1200"/>
              <a:t>-&gt; 2 months holding of server: $54 per month * 2 = $108.</a:t>
            </a:r>
          </a:p>
          <a:p>
            <a:r>
              <a:rPr lang="en-US" sz="1200"/>
              <a:t>-&gt; Software (IntelliJ for 8 members): $270.40</a:t>
            </a:r>
          </a:p>
          <a:p>
            <a:r>
              <a:rPr lang="en-US" sz="1200"/>
              <a:t>-&gt; Total Project Cost: $1,564 (Personnel) + $270.40 (Software) + $108 (Server) = $1,942.40</a:t>
            </a:r>
          </a:p>
        </p:txBody>
      </p:sp>
      <p:sp>
        <p:nvSpPr>
          <p:cNvPr id="3" name="Title 2">
            <a:extLst>
              <a:ext uri="{FF2B5EF4-FFF2-40B4-BE49-F238E27FC236}">
                <a16:creationId xmlns:a16="http://schemas.microsoft.com/office/drawing/2014/main" id="{3371B87A-EAE0-14A8-CC12-3EF85EE7B250}"/>
              </a:ext>
            </a:extLst>
          </p:cNvPr>
          <p:cNvSpPr>
            <a:spLocks noGrp="1"/>
          </p:cNvSpPr>
          <p:nvPr>
            <p:ph type="title"/>
          </p:nvPr>
        </p:nvSpPr>
        <p:spPr>
          <a:xfrm>
            <a:off x="720884" y="368825"/>
            <a:ext cx="7707588" cy="572700"/>
          </a:xfrm>
        </p:spPr>
        <p:txBody>
          <a:bodyPr/>
          <a:lstStyle/>
          <a:p>
            <a:r>
              <a:rPr lang="en-US">
                <a:solidFill>
                  <a:schemeClr val="bg1"/>
                </a:solidFill>
              </a:rPr>
              <a:t>Cost Estimation [Final Total Cost]</a:t>
            </a:r>
          </a:p>
        </p:txBody>
      </p:sp>
      <p:pic>
        <p:nvPicPr>
          <p:cNvPr id="4" name="Graphic 3" descr="Dollar with solid fill">
            <a:extLst>
              <a:ext uri="{FF2B5EF4-FFF2-40B4-BE49-F238E27FC236}">
                <a16:creationId xmlns:a16="http://schemas.microsoft.com/office/drawing/2014/main" id="{CBD57207-4955-D868-6C30-4A710CE25E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85364" y="1488545"/>
            <a:ext cx="1082676" cy="1082676"/>
          </a:xfrm>
          <a:prstGeom prst="rect">
            <a:avLst/>
          </a:prstGeom>
        </p:spPr>
      </p:pic>
      <p:pic>
        <p:nvPicPr>
          <p:cNvPr id="5" name="Graphic 4" descr="Treasure chest outline">
            <a:extLst>
              <a:ext uri="{FF2B5EF4-FFF2-40B4-BE49-F238E27FC236}">
                <a16:creationId xmlns:a16="http://schemas.microsoft.com/office/drawing/2014/main" id="{C7D11547-586B-609B-2638-CE37F93A72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0851" y="2728914"/>
            <a:ext cx="1235868" cy="1264443"/>
          </a:xfrm>
          <a:prstGeom prst="rect">
            <a:avLst/>
          </a:prstGeom>
        </p:spPr>
      </p:pic>
    </p:spTree>
    <p:extLst>
      <p:ext uri="{BB962C8B-B14F-4D97-AF65-F5344CB8AC3E}">
        <p14:creationId xmlns:p14="http://schemas.microsoft.com/office/powerpoint/2010/main" val="135910799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54"/>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p>
            <a:r>
              <a:rPr lang="en"/>
              <a:t>Project Timeline</a:t>
            </a:r>
            <a:endParaRPr/>
          </a:p>
        </p:txBody>
      </p:sp>
      <p:cxnSp>
        <p:nvCxnSpPr>
          <p:cNvPr id="1510" name="Google Shape;1510;p54"/>
          <p:cNvCxnSpPr>
            <a:stCxn id="1511" idx="4"/>
          </p:cNvCxnSpPr>
          <p:nvPr/>
        </p:nvCxnSpPr>
        <p:spPr>
          <a:xfrm>
            <a:off x="4572000" y="1414475"/>
            <a:ext cx="0" cy="3212100"/>
          </a:xfrm>
          <a:prstGeom prst="straightConnector1">
            <a:avLst/>
          </a:prstGeom>
          <a:noFill/>
          <a:ln w="9525" cap="flat" cmpd="sng">
            <a:solidFill>
              <a:schemeClr val="dk2"/>
            </a:solidFill>
            <a:prstDash val="dot"/>
            <a:round/>
            <a:headEnd type="none" w="med" len="med"/>
            <a:tailEnd type="none" w="med" len="med"/>
          </a:ln>
        </p:spPr>
      </p:cxnSp>
      <p:sp>
        <p:nvSpPr>
          <p:cNvPr id="1512" name="Google Shape;1512;p54"/>
          <p:cNvSpPr/>
          <p:nvPr/>
        </p:nvSpPr>
        <p:spPr>
          <a:xfrm flipH="1">
            <a:off x="1277884" y="1287550"/>
            <a:ext cx="3019516" cy="572709"/>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4"/>
          <p:cNvSpPr txBox="1"/>
          <p:nvPr/>
        </p:nvSpPr>
        <p:spPr>
          <a:xfrm flipH="1">
            <a:off x="1863943" y="1358800"/>
            <a:ext cx="2178600" cy="486900"/>
          </a:xfrm>
          <a:prstGeom prst="rect">
            <a:avLst/>
          </a:prstGeom>
          <a:noFill/>
          <a:ln>
            <a:noFill/>
          </a:ln>
        </p:spPr>
        <p:txBody>
          <a:bodyPr spcFirstLastPara="1" wrap="square" lIns="91425" tIns="91425" rIns="91425" bIns="91425" anchor="t" anchorCtr="0">
            <a:noAutofit/>
          </a:bodyPr>
          <a:lstStyle/>
          <a:p>
            <a:pPr algn="r"/>
            <a:r>
              <a:rPr lang="en" sz="2000" b="1">
                <a:solidFill>
                  <a:schemeClr val="lt1"/>
                </a:solidFill>
                <a:latin typeface="Lexend Deca"/>
                <a:ea typeface="Lexend Deca"/>
                <a:cs typeface="Lexend Deca"/>
              </a:rPr>
              <a:t>Initial Design</a:t>
            </a:r>
          </a:p>
        </p:txBody>
      </p:sp>
      <p:sp>
        <p:nvSpPr>
          <p:cNvPr id="1514" name="Google Shape;1514;p54"/>
          <p:cNvSpPr txBox="1"/>
          <p:nvPr/>
        </p:nvSpPr>
        <p:spPr>
          <a:xfrm flipH="1">
            <a:off x="773805" y="1832341"/>
            <a:ext cx="3268732" cy="436200"/>
          </a:xfrm>
          <a:prstGeom prst="rect">
            <a:avLst/>
          </a:prstGeom>
          <a:noFill/>
          <a:ln>
            <a:noFill/>
          </a:ln>
        </p:spPr>
        <p:txBody>
          <a:bodyPr spcFirstLastPara="1" wrap="square" lIns="91425" tIns="91425" rIns="91425" bIns="91425" anchor="t" anchorCtr="0">
            <a:noAutofit/>
          </a:bodyPr>
          <a:lstStyle/>
          <a:p>
            <a:r>
              <a:rPr lang="en" sz="1600">
                <a:solidFill>
                  <a:schemeClr val="dk1"/>
                </a:solidFill>
                <a:latin typeface="Work Sans"/>
                <a:ea typeface="Work Sans"/>
                <a:cs typeface="Work Sans"/>
              </a:rPr>
              <a:t>Define core functionalities and requirements</a:t>
            </a:r>
            <a:endParaRPr lang="en-US">
              <a:solidFill>
                <a:schemeClr val="dk1"/>
              </a:solidFill>
            </a:endParaRPr>
          </a:p>
        </p:txBody>
      </p:sp>
      <p:sp>
        <p:nvSpPr>
          <p:cNvPr id="1515" name="Google Shape;1515;p54"/>
          <p:cNvSpPr/>
          <p:nvPr/>
        </p:nvSpPr>
        <p:spPr>
          <a:xfrm>
            <a:off x="4943437" y="1845700"/>
            <a:ext cx="3019516" cy="572709"/>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4"/>
          <p:cNvSpPr txBox="1"/>
          <p:nvPr/>
        </p:nvSpPr>
        <p:spPr>
          <a:xfrm>
            <a:off x="5198294" y="1891550"/>
            <a:ext cx="2178600" cy="486900"/>
          </a:xfrm>
          <a:prstGeom prst="rect">
            <a:avLst/>
          </a:prstGeom>
          <a:noFill/>
          <a:ln>
            <a:noFill/>
          </a:ln>
        </p:spPr>
        <p:txBody>
          <a:bodyPr spcFirstLastPara="1" wrap="square" lIns="91425" tIns="91425" rIns="91425" bIns="91425" anchor="t" anchorCtr="0">
            <a:noAutofit/>
          </a:bodyPr>
          <a:lstStyle/>
          <a:p>
            <a:r>
              <a:rPr lang="en" sz="2000" b="1">
                <a:solidFill>
                  <a:schemeClr val="lt1"/>
                </a:solidFill>
                <a:latin typeface="Lexend Deca"/>
                <a:ea typeface="Lexend Deca"/>
                <a:cs typeface="Lexend Deca"/>
              </a:rPr>
              <a:t>Risk Analysis</a:t>
            </a:r>
          </a:p>
        </p:txBody>
      </p:sp>
      <p:sp>
        <p:nvSpPr>
          <p:cNvPr id="1518" name="Google Shape;1518;p54"/>
          <p:cNvSpPr/>
          <p:nvPr/>
        </p:nvSpPr>
        <p:spPr>
          <a:xfrm flipH="1">
            <a:off x="1277884" y="2417750"/>
            <a:ext cx="3019516" cy="572709"/>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4"/>
          <p:cNvSpPr txBox="1"/>
          <p:nvPr/>
        </p:nvSpPr>
        <p:spPr>
          <a:xfrm flipH="1">
            <a:off x="1863943" y="2463600"/>
            <a:ext cx="2178600" cy="486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b="1">
                <a:solidFill>
                  <a:schemeClr val="lt1"/>
                </a:solidFill>
                <a:latin typeface="Lexend Deca"/>
                <a:ea typeface="Lexend Deca"/>
                <a:cs typeface="Lexend Deca"/>
              </a:rPr>
              <a:t>Development</a:t>
            </a:r>
          </a:p>
        </p:txBody>
      </p:sp>
      <p:sp>
        <p:nvSpPr>
          <p:cNvPr id="1520" name="Google Shape;1520;p54"/>
          <p:cNvSpPr txBox="1"/>
          <p:nvPr/>
        </p:nvSpPr>
        <p:spPr>
          <a:xfrm flipH="1">
            <a:off x="826922" y="2924041"/>
            <a:ext cx="3495015" cy="597945"/>
          </a:xfrm>
          <a:prstGeom prst="rect">
            <a:avLst/>
          </a:prstGeom>
          <a:noFill/>
          <a:ln>
            <a:noFill/>
          </a:ln>
        </p:spPr>
        <p:txBody>
          <a:bodyPr spcFirstLastPara="1" wrap="square" lIns="91425" tIns="91425" rIns="91425" bIns="91425" anchor="t" anchorCtr="0">
            <a:noAutofit/>
          </a:bodyPr>
          <a:lstStyle/>
          <a:p>
            <a:r>
              <a:rPr lang="en" sz="1600">
                <a:solidFill>
                  <a:schemeClr val="dk1"/>
                </a:solidFill>
                <a:latin typeface="Work Sans"/>
                <a:sym typeface="Work Sans"/>
              </a:rPr>
              <a:t>Plan and build initial prototype with basic features</a:t>
            </a:r>
            <a:endParaRPr lang="en-US">
              <a:solidFill>
                <a:schemeClr val="dk1"/>
              </a:solidFill>
              <a:sym typeface="Work Sans"/>
            </a:endParaRPr>
          </a:p>
          <a:p>
            <a:pPr marL="0" lvl="0" indent="0" algn="r">
              <a:spcBef>
                <a:spcPts val="0"/>
              </a:spcBef>
              <a:spcAft>
                <a:spcPts val="0"/>
              </a:spcAft>
              <a:buNone/>
            </a:pPr>
            <a:endParaRPr lang="en-US"/>
          </a:p>
        </p:txBody>
      </p:sp>
      <p:sp>
        <p:nvSpPr>
          <p:cNvPr id="1521" name="Google Shape;1521;p54"/>
          <p:cNvSpPr/>
          <p:nvPr/>
        </p:nvSpPr>
        <p:spPr>
          <a:xfrm>
            <a:off x="4943437" y="2950500"/>
            <a:ext cx="3019516" cy="572709"/>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4"/>
          <p:cNvSpPr txBox="1"/>
          <p:nvPr/>
        </p:nvSpPr>
        <p:spPr>
          <a:xfrm>
            <a:off x="5198294" y="2996350"/>
            <a:ext cx="2750099" cy="594730"/>
          </a:xfrm>
          <a:prstGeom prst="rect">
            <a:avLst/>
          </a:prstGeom>
          <a:noFill/>
          <a:ln>
            <a:noFill/>
          </a:ln>
        </p:spPr>
        <p:txBody>
          <a:bodyPr spcFirstLastPara="1" wrap="square" lIns="91425" tIns="91425" rIns="91425" bIns="91425" anchor="t" anchorCtr="0">
            <a:noAutofit/>
          </a:bodyPr>
          <a:lstStyle/>
          <a:p>
            <a:r>
              <a:rPr lang="en" sz="2000" b="1">
                <a:solidFill>
                  <a:schemeClr val="lt1"/>
                </a:solidFill>
                <a:latin typeface="Lexend Deca"/>
                <a:ea typeface="Lexend Deca"/>
                <a:cs typeface="Lexend Deca"/>
              </a:rPr>
              <a:t>Testing</a:t>
            </a:r>
          </a:p>
        </p:txBody>
      </p:sp>
      <p:sp>
        <p:nvSpPr>
          <p:cNvPr id="1523" name="Google Shape;1523;p54"/>
          <p:cNvSpPr txBox="1"/>
          <p:nvPr/>
        </p:nvSpPr>
        <p:spPr>
          <a:xfrm>
            <a:off x="5198300" y="3448325"/>
            <a:ext cx="3225600" cy="436200"/>
          </a:xfrm>
          <a:prstGeom prst="rect">
            <a:avLst/>
          </a:prstGeom>
          <a:noFill/>
          <a:ln>
            <a:noFill/>
          </a:ln>
        </p:spPr>
        <p:txBody>
          <a:bodyPr spcFirstLastPara="1" wrap="square" lIns="91425" tIns="91425" rIns="91425" bIns="91425" anchor="t" anchorCtr="0">
            <a:noAutofit/>
          </a:bodyPr>
          <a:lstStyle/>
          <a:p>
            <a:r>
              <a:rPr lang="en" sz="1600">
                <a:solidFill>
                  <a:schemeClr val="dk1"/>
                </a:solidFill>
                <a:latin typeface="Work Sans"/>
                <a:ea typeface="Work Sans"/>
                <a:cs typeface="Work Sans"/>
              </a:rPr>
              <a:t>Integrate features, conduct testing to ensure components work together</a:t>
            </a:r>
          </a:p>
        </p:txBody>
      </p:sp>
      <p:sp>
        <p:nvSpPr>
          <p:cNvPr id="1524" name="Google Shape;1524;p54"/>
          <p:cNvSpPr/>
          <p:nvPr/>
        </p:nvSpPr>
        <p:spPr>
          <a:xfrm flipH="1">
            <a:off x="1277884" y="3479418"/>
            <a:ext cx="3019516" cy="572709"/>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4"/>
          <p:cNvSpPr txBox="1"/>
          <p:nvPr/>
        </p:nvSpPr>
        <p:spPr>
          <a:xfrm flipH="1">
            <a:off x="1109132" y="3512888"/>
            <a:ext cx="2933411" cy="594730"/>
          </a:xfrm>
          <a:prstGeom prst="rect">
            <a:avLst/>
          </a:prstGeom>
          <a:noFill/>
          <a:ln>
            <a:noFill/>
          </a:ln>
        </p:spPr>
        <p:txBody>
          <a:bodyPr spcFirstLastPara="1" wrap="square" lIns="91425" tIns="91425" rIns="91425" bIns="91425" anchor="t" anchorCtr="0">
            <a:noAutofit/>
          </a:bodyPr>
          <a:lstStyle/>
          <a:p>
            <a:pPr algn="r"/>
            <a:r>
              <a:rPr lang="en" sz="1800" b="1">
                <a:solidFill>
                  <a:schemeClr val="lt1"/>
                </a:solidFill>
                <a:latin typeface="Lexend Deca"/>
                <a:ea typeface="Lexend Deca"/>
                <a:cs typeface="Lexend Deca"/>
              </a:rPr>
              <a:t>Full Implementation</a:t>
            </a:r>
          </a:p>
        </p:txBody>
      </p:sp>
      <p:sp>
        <p:nvSpPr>
          <p:cNvPr id="1526" name="Google Shape;1526;p54"/>
          <p:cNvSpPr txBox="1"/>
          <p:nvPr/>
        </p:nvSpPr>
        <p:spPr>
          <a:xfrm flipH="1">
            <a:off x="806154" y="3989224"/>
            <a:ext cx="3236383" cy="565596"/>
          </a:xfrm>
          <a:prstGeom prst="rect">
            <a:avLst/>
          </a:prstGeom>
          <a:noFill/>
          <a:ln>
            <a:noFill/>
          </a:ln>
        </p:spPr>
        <p:txBody>
          <a:bodyPr spcFirstLastPara="1" wrap="square" lIns="91425" tIns="91425" rIns="91425" bIns="91425" anchor="t" anchorCtr="0">
            <a:noAutofit/>
          </a:bodyPr>
          <a:lstStyle/>
          <a:p>
            <a:r>
              <a:rPr lang="en" sz="1600">
                <a:solidFill>
                  <a:schemeClr val="dk1"/>
                </a:solidFill>
                <a:latin typeface="Work Sans"/>
                <a:ea typeface="Work Sans"/>
                <a:cs typeface="Work Sans"/>
              </a:rPr>
              <a:t>Finalize encryption, UI, and testing</a:t>
            </a:r>
            <a:endParaRPr lang="en-US"/>
          </a:p>
        </p:txBody>
      </p:sp>
      <p:grpSp>
        <p:nvGrpSpPr>
          <p:cNvPr id="1527" name="Google Shape;1527;p54"/>
          <p:cNvGrpSpPr/>
          <p:nvPr/>
        </p:nvGrpSpPr>
        <p:grpSpPr>
          <a:xfrm>
            <a:off x="720002" y="530839"/>
            <a:ext cx="7703988" cy="324596"/>
            <a:chOff x="720002" y="530839"/>
            <a:chExt cx="7703988" cy="324596"/>
          </a:xfrm>
        </p:grpSpPr>
        <p:grpSp>
          <p:nvGrpSpPr>
            <p:cNvPr id="1528" name="Google Shape;1528;p54"/>
            <p:cNvGrpSpPr/>
            <p:nvPr/>
          </p:nvGrpSpPr>
          <p:grpSpPr>
            <a:xfrm>
              <a:off x="7526973" y="530839"/>
              <a:ext cx="332201" cy="324420"/>
              <a:chOff x="3380213" y="4209475"/>
              <a:chExt cx="403450" cy="394000"/>
            </a:xfrm>
          </p:grpSpPr>
          <p:sp>
            <p:nvSpPr>
              <p:cNvPr id="1529" name="Google Shape;1529;p54"/>
              <p:cNvSpPr/>
              <p:nvPr/>
            </p:nvSpPr>
            <p:spPr>
              <a:xfrm>
                <a:off x="3380213" y="4266625"/>
                <a:ext cx="338900" cy="336850"/>
              </a:xfrm>
              <a:custGeom>
                <a:avLst/>
                <a:gdLst/>
                <a:ahLst/>
                <a:cxnLst/>
                <a:rect l="l" t="t" r="r" b="b"/>
                <a:pathLst>
                  <a:path w="13556" h="13474" extrusionOk="0">
                    <a:moveTo>
                      <a:pt x="3399" y="0"/>
                    </a:moveTo>
                    <a:cubicBezTo>
                      <a:pt x="3221" y="0"/>
                      <a:pt x="3041" y="51"/>
                      <a:pt x="2878" y="157"/>
                    </a:cubicBezTo>
                    <a:lnTo>
                      <a:pt x="1431" y="1134"/>
                    </a:lnTo>
                    <a:cubicBezTo>
                      <a:pt x="0" y="2093"/>
                      <a:pt x="245" y="4082"/>
                      <a:pt x="889" y="5687"/>
                    </a:cubicBezTo>
                    <a:cubicBezTo>
                      <a:pt x="2024" y="8479"/>
                      <a:pt x="4850" y="11497"/>
                      <a:pt x="7589" y="12805"/>
                    </a:cubicBezTo>
                    <a:cubicBezTo>
                      <a:pt x="8384" y="13190"/>
                      <a:pt x="9290" y="13473"/>
                      <a:pt x="10124" y="13473"/>
                    </a:cubicBezTo>
                    <a:cubicBezTo>
                      <a:pt x="10919" y="13473"/>
                      <a:pt x="11649" y="13216"/>
                      <a:pt x="12160" y="12544"/>
                    </a:cubicBezTo>
                    <a:lnTo>
                      <a:pt x="13225" y="11149"/>
                    </a:lnTo>
                    <a:cubicBezTo>
                      <a:pt x="13555" y="10730"/>
                      <a:pt x="13451" y="10137"/>
                      <a:pt x="13015" y="9823"/>
                    </a:cubicBezTo>
                    <a:lnTo>
                      <a:pt x="10276" y="7973"/>
                    </a:lnTo>
                    <a:cubicBezTo>
                      <a:pt x="10119" y="7871"/>
                      <a:pt x="9941" y="7822"/>
                      <a:pt x="9765" y="7822"/>
                    </a:cubicBezTo>
                    <a:cubicBezTo>
                      <a:pt x="9490" y="7822"/>
                      <a:pt x="9218" y="7942"/>
                      <a:pt x="9038" y="8165"/>
                    </a:cubicBezTo>
                    <a:lnTo>
                      <a:pt x="8356" y="9055"/>
                    </a:lnTo>
                    <a:cubicBezTo>
                      <a:pt x="8208" y="9249"/>
                      <a:pt x="7977" y="9353"/>
                      <a:pt x="7742" y="9353"/>
                    </a:cubicBezTo>
                    <a:cubicBezTo>
                      <a:pt x="7619" y="9353"/>
                      <a:pt x="7494" y="9325"/>
                      <a:pt x="7379" y="9264"/>
                    </a:cubicBezTo>
                    <a:cubicBezTo>
                      <a:pt x="6193" y="8618"/>
                      <a:pt x="4990" y="7345"/>
                      <a:pt x="4414" y="6106"/>
                    </a:cubicBezTo>
                    <a:cubicBezTo>
                      <a:pt x="4257" y="5757"/>
                      <a:pt x="4379" y="5356"/>
                      <a:pt x="4693" y="5147"/>
                    </a:cubicBezTo>
                    <a:lnTo>
                      <a:pt x="5600" y="4519"/>
                    </a:lnTo>
                    <a:cubicBezTo>
                      <a:pt x="6002" y="4257"/>
                      <a:pt x="6123" y="3716"/>
                      <a:pt x="5879" y="3298"/>
                    </a:cubicBezTo>
                    <a:lnTo>
                      <a:pt x="4204" y="453"/>
                    </a:lnTo>
                    <a:cubicBezTo>
                      <a:pt x="4025" y="162"/>
                      <a:pt x="3717" y="0"/>
                      <a:pt x="3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4"/>
              <p:cNvSpPr/>
              <p:nvPr/>
            </p:nvSpPr>
            <p:spPr>
              <a:xfrm>
                <a:off x="3537238" y="4209475"/>
                <a:ext cx="246425" cy="230850"/>
              </a:xfrm>
              <a:custGeom>
                <a:avLst/>
                <a:gdLst/>
                <a:ahLst/>
                <a:cxnLst/>
                <a:rect l="l" t="t" r="r" b="b"/>
                <a:pathLst>
                  <a:path w="9857" h="9234" extrusionOk="0">
                    <a:moveTo>
                      <a:pt x="7048" y="2339"/>
                    </a:moveTo>
                    <a:cubicBezTo>
                      <a:pt x="7309" y="2339"/>
                      <a:pt x="7519" y="2548"/>
                      <a:pt x="7519" y="2809"/>
                    </a:cubicBezTo>
                    <a:cubicBezTo>
                      <a:pt x="7519" y="3053"/>
                      <a:pt x="7309" y="3263"/>
                      <a:pt x="7048" y="3263"/>
                    </a:cubicBezTo>
                    <a:lnTo>
                      <a:pt x="2896" y="3263"/>
                    </a:lnTo>
                    <a:cubicBezTo>
                      <a:pt x="2634" y="3263"/>
                      <a:pt x="2424" y="3053"/>
                      <a:pt x="2424" y="2809"/>
                    </a:cubicBezTo>
                    <a:cubicBezTo>
                      <a:pt x="2424" y="2548"/>
                      <a:pt x="2634" y="2339"/>
                      <a:pt x="2896" y="2339"/>
                    </a:cubicBezTo>
                    <a:close/>
                    <a:moveTo>
                      <a:pt x="5669" y="4188"/>
                    </a:moveTo>
                    <a:cubicBezTo>
                      <a:pt x="5914" y="4188"/>
                      <a:pt x="6123" y="4397"/>
                      <a:pt x="6123" y="4642"/>
                    </a:cubicBezTo>
                    <a:cubicBezTo>
                      <a:pt x="6123" y="4903"/>
                      <a:pt x="5914" y="5112"/>
                      <a:pt x="5669" y="5112"/>
                    </a:cubicBezTo>
                    <a:lnTo>
                      <a:pt x="2896" y="5112"/>
                    </a:lnTo>
                    <a:cubicBezTo>
                      <a:pt x="2634" y="5112"/>
                      <a:pt x="2424" y="4903"/>
                      <a:pt x="2424" y="4642"/>
                    </a:cubicBezTo>
                    <a:cubicBezTo>
                      <a:pt x="2424" y="4397"/>
                      <a:pt x="2634" y="4188"/>
                      <a:pt x="2896" y="4188"/>
                    </a:cubicBezTo>
                    <a:close/>
                    <a:moveTo>
                      <a:pt x="3699" y="1"/>
                    </a:moveTo>
                    <a:cubicBezTo>
                      <a:pt x="1657" y="1"/>
                      <a:pt x="0" y="1658"/>
                      <a:pt x="0" y="3700"/>
                    </a:cubicBezTo>
                    <a:cubicBezTo>
                      <a:pt x="0" y="5723"/>
                      <a:pt x="1640" y="7380"/>
                      <a:pt x="3664" y="7380"/>
                    </a:cubicBezTo>
                    <a:lnTo>
                      <a:pt x="3664" y="8776"/>
                    </a:lnTo>
                    <a:cubicBezTo>
                      <a:pt x="3664" y="9055"/>
                      <a:pt x="3888" y="9234"/>
                      <a:pt x="4126" y="9234"/>
                    </a:cubicBezTo>
                    <a:cubicBezTo>
                      <a:pt x="4245" y="9234"/>
                      <a:pt x="4367" y="9189"/>
                      <a:pt x="4466" y="9090"/>
                    </a:cubicBezTo>
                    <a:lnTo>
                      <a:pt x="6141" y="7380"/>
                    </a:lnTo>
                    <a:lnTo>
                      <a:pt x="6158" y="7380"/>
                    </a:lnTo>
                    <a:cubicBezTo>
                      <a:pt x="8200" y="7380"/>
                      <a:pt x="9856" y="5740"/>
                      <a:pt x="9856" y="3700"/>
                    </a:cubicBezTo>
                    <a:cubicBezTo>
                      <a:pt x="9856" y="1658"/>
                      <a:pt x="8200" y="1"/>
                      <a:pt x="6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54"/>
            <p:cNvSpPr/>
            <p:nvPr/>
          </p:nvSpPr>
          <p:spPr>
            <a:xfrm rot="-2700000">
              <a:off x="761762" y="591157"/>
              <a:ext cx="207049" cy="203877"/>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2" name="Google Shape;1532;p54"/>
            <p:cNvGrpSpPr/>
            <p:nvPr/>
          </p:nvGrpSpPr>
          <p:grpSpPr>
            <a:xfrm>
              <a:off x="8054864" y="531011"/>
              <a:ext cx="369126" cy="324424"/>
              <a:chOff x="4467200" y="877100"/>
              <a:chExt cx="481825" cy="423475"/>
            </a:xfrm>
          </p:grpSpPr>
          <p:sp>
            <p:nvSpPr>
              <p:cNvPr id="1533" name="Google Shape;1533;p54"/>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34" name="Google Shape;1534;p54"/>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35" name="Google Shape;1535;p54"/>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36" name="Google Shape;1536;p54"/>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1511" name="Google Shape;1511;p54"/>
          <p:cNvSpPr/>
          <p:nvPr/>
        </p:nvSpPr>
        <p:spPr>
          <a:xfrm>
            <a:off x="4495200" y="1260875"/>
            <a:ext cx="153600" cy="15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4"/>
          <p:cNvSpPr/>
          <p:nvPr/>
        </p:nvSpPr>
        <p:spPr>
          <a:xfrm>
            <a:off x="4495200" y="1809294"/>
            <a:ext cx="153600" cy="153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4"/>
          <p:cNvSpPr/>
          <p:nvPr/>
        </p:nvSpPr>
        <p:spPr>
          <a:xfrm>
            <a:off x="4495200" y="2357713"/>
            <a:ext cx="153600" cy="15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4"/>
          <p:cNvSpPr/>
          <p:nvPr/>
        </p:nvSpPr>
        <p:spPr>
          <a:xfrm>
            <a:off x="4495200" y="2906131"/>
            <a:ext cx="153600" cy="153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4"/>
          <p:cNvSpPr/>
          <p:nvPr/>
        </p:nvSpPr>
        <p:spPr>
          <a:xfrm>
            <a:off x="4495200" y="3454550"/>
            <a:ext cx="153600" cy="15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4"/>
          <p:cNvSpPr/>
          <p:nvPr/>
        </p:nvSpPr>
        <p:spPr>
          <a:xfrm>
            <a:off x="8132900" y="3156138"/>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4"/>
          <p:cNvSpPr/>
          <p:nvPr/>
        </p:nvSpPr>
        <p:spPr>
          <a:xfrm>
            <a:off x="8132900" y="2051338"/>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4"/>
          <p:cNvSpPr/>
          <p:nvPr/>
        </p:nvSpPr>
        <p:spPr>
          <a:xfrm>
            <a:off x="915675" y="3728188"/>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915675" y="2626338"/>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915675" y="1518588"/>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523;p54">
            <a:extLst>
              <a:ext uri="{FF2B5EF4-FFF2-40B4-BE49-F238E27FC236}">
                <a16:creationId xmlns:a16="http://schemas.microsoft.com/office/drawing/2014/main" id="{EFC0D37F-754C-D219-6687-CD9BEC62822D}"/>
              </a:ext>
            </a:extLst>
          </p:cNvPr>
          <p:cNvSpPr txBox="1"/>
          <p:nvPr/>
        </p:nvSpPr>
        <p:spPr>
          <a:xfrm>
            <a:off x="5198300" y="2370023"/>
            <a:ext cx="3160902" cy="554813"/>
          </a:xfrm>
          <a:prstGeom prst="rect">
            <a:avLst/>
          </a:prstGeom>
          <a:noFill/>
          <a:ln>
            <a:noFill/>
          </a:ln>
        </p:spPr>
        <p:txBody>
          <a:bodyPr spcFirstLastPara="1" wrap="square" lIns="91425" tIns="91425" rIns="91425" bIns="91425" anchor="t" anchorCtr="0">
            <a:noAutofit/>
          </a:bodyPr>
          <a:lstStyle/>
          <a:p>
            <a:r>
              <a:rPr lang="en" sz="1600">
                <a:solidFill>
                  <a:schemeClr val="dk1"/>
                </a:solidFill>
                <a:latin typeface="Work Sans"/>
                <a:ea typeface="Work Sans"/>
                <a:cs typeface="Work Sans"/>
              </a:rPr>
              <a:t>Evaluate potential risks and refine the design</a:t>
            </a:r>
          </a:p>
        </p:txBody>
      </p:sp>
      <p:pic>
        <p:nvPicPr>
          <p:cNvPr id="4" name="Graphic 3" descr="Scientific Thought with solid fill">
            <a:extLst>
              <a:ext uri="{FF2B5EF4-FFF2-40B4-BE49-F238E27FC236}">
                <a16:creationId xmlns:a16="http://schemas.microsoft.com/office/drawing/2014/main" id="{551E2F74-6F01-E076-0F1F-82340220E1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9588" y="1064419"/>
            <a:ext cx="914400" cy="914400"/>
          </a:xfrm>
          <a:prstGeom prst="rect">
            <a:avLst/>
          </a:prstGeom>
        </p:spPr>
      </p:pic>
    </p:spTree>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D532E0-71B8-4B26-5505-DD72AB3BF436}"/>
              </a:ext>
            </a:extLst>
          </p:cNvPr>
          <p:cNvSpPr>
            <a:spLocks noGrp="1"/>
          </p:cNvSpPr>
          <p:nvPr>
            <p:ph type="body" idx="1"/>
          </p:nvPr>
        </p:nvSpPr>
        <p:spPr>
          <a:xfrm>
            <a:off x="866748" y="1464747"/>
            <a:ext cx="8133768" cy="3416400"/>
          </a:xfrm>
        </p:spPr>
        <p:txBody>
          <a:bodyPr/>
          <a:lstStyle/>
          <a:p>
            <a:r>
              <a:rPr lang="en-US"/>
              <a:t>P2P Networking System.</a:t>
            </a:r>
          </a:p>
          <a:p>
            <a:r>
              <a:rPr lang="en-US"/>
              <a:t>Text-Based SMS Application.</a:t>
            </a:r>
          </a:p>
          <a:p>
            <a:r>
              <a:rPr lang="en-US"/>
              <a:t>User Sign-Up and Log-In.</a:t>
            </a:r>
          </a:p>
          <a:p>
            <a:r>
              <a:rPr lang="en-US"/>
              <a:t>Customizable User Interface.</a:t>
            </a:r>
          </a:p>
          <a:p>
            <a:r>
              <a:rPr lang="en-US"/>
              <a:t>Real-Time User Notifications.</a:t>
            </a:r>
          </a:p>
          <a:p>
            <a:r>
              <a:rPr lang="en-US"/>
              <a:t>Privacy and Message Security with Cryptography.</a:t>
            </a:r>
          </a:p>
          <a:p>
            <a:r>
              <a:rPr lang="en-US"/>
              <a:t>Managing Contacts and Adding Restrictions</a:t>
            </a:r>
          </a:p>
          <a:p>
            <a:endParaRPr lang="en-US"/>
          </a:p>
        </p:txBody>
      </p:sp>
      <p:sp>
        <p:nvSpPr>
          <p:cNvPr id="3" name="Title 2">
            <a:extLst>
              <a:ext uri="{FF2B5EF4-FFF2-40B4-BE49-F238E27FC236}">
                <a16:creationId xmlns:a16="http://schemas.microsoft.com/office/drawing/2014/main" id="{86EF4D02-3EAD-F3A6-2B7A-3A5D09287AD3}"/>
              </a:ext>
            </a:extLst>
          </p:cNvPr>
          <p:cNvSpPr>
            <a:spLocks noGrp="1"/>
          </p:cNvSpPr>
          <p:nvPr>
            <p:ph type="title"/>
          </p:nvPr>
        </p:nvSpPr>
        <p:spPr>
          <a:xfrm>
            <a:off x="716312" y="368825"/>
            <a:ext cx="7712160" cy="572700"/>
          </a:xfrm>
        </p:spPr>
        <p:txBody>
          <a:bodyPr/>
          <a:lstStyle/>
          <a:p>
            <a:r>
              <a:rPr lang="en-US">
                <a:solidFill>
                  <a:schemeClr val="accent6"/>
                </a:solidFill>
              </a:rPr>
              <a:t>Functional Requirements</a:t>
            </a:r>
          </a:p>
        </p:txBody>
      </p:sp>
      <p:grpSp>
        <p:nvGrpSpPr>
          <p:cNvPr id="8" name="Google Shape;1847;p58">
            <a:extLst>
              <a:ext uri="{FF2B5EF4-FFF2-40B4-BE49-F238E27FC236}">
                <a16:creationId xmlns:a16="http://schemas.microsoft.com/office/drawing/2014/main" id="{BC0E090D-B187-D078-9B6D-BC9C2FC0A060}"/>
              </a:ext>
            </a:extLst>
          </p:cNvPr>
          <p:cNvGrpSpPr/>
          <p:nvPr/>
        </p:nvGrpSpPr>
        <p:grpSpPr>
          <a:xfrm>
            <a:off x="369302" y="1542418"/>
            <a:ext cx="354162" cy="353758"/>
            <a:chOff x="3389363" y="2170900"/>
            <a:chExt cx="394300" cy="393850"/>
          </a:xfrm>
        </p:grpSpPr>
        <p:sp>
          <p:nvSpPr>
            <p:cNvPr id="5" name="Google Shape;1848;p58">
              <a:extLst>
                <a:ext uri="{FF2B5EF4-FFF2-40B4-BE49-F238E27FC236}">
                  <a16:creationId xmlns:a16="http://schemas.microsoft.com/office/drawing/2014/main" id="{989F558F-43CD-BEEB-E3B5-3C2D6F452415}"/>
                </a:ext>
              </a:extLst>
            </p:cNvPr>
            <p:cNvSpPr/>
            <p:nvPr/>
          </p:nvSpPr>
          <p:spPr>
            <a:xfrm>
              <a:off x="3618363" y="2303500"/>
              <a:ext cx="32300" cy="32300"/>
            </a:xfrm>
            <a:custGeom>
              <a:avLst/>
              <a:gdLst/>
              <a:ahLst/>
              <a:cxnLst/>
              <a:rect l="l" t="t" r="r" b="b"/>
              <a:pathLst>
                <a:path w="1292" h="1292" extrusionOk="0">
                  <a:moveTo>
                    <a:pt x="645" y="0"/>
                  </a:moveTo>
                  <a:lnTo>
                    <a:pt x="0" y="645"/>
                  </a:lnTo>
                  <a:lnTo>
                    <a:pt x="663" y="1291"/>
                  </a:lnTo>
                  <a:lnTo>
                    <a:pt x="1291" y="663"/>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49;p58">
              <a:extLst>
                <a:ext uri="{FF2B5EF4-FFF2-40B4-BE49-F238E27FC236}">
                  <a16:creationId xmlns:a16="http://schemas.microsoft.com/office/drawing/2014/main" id="{9826FEF2-514A-5268-2124-940251F8DBE7}"/>
                </a:ext>
              </a:extLst>
            </p:cNvPr>
            <p:cNvSpPr/>
            <p:nvPr/>
          </p:nvSpPr>
          <p:spPr>
            <a:xfrm>
              <a:off x="3389363" y="2170900"/>
              <a:ext cx="394300" cy="393850"/>
            </a:xfrm>
            <a:custGeom>
              <a:avLst/>
              <a:gdLst/>
              <a:ahLst/>
              <a:cxnLst/>
              <a:rect l="l" t="t" r="r" b="b"/>
              <a:pathLst>
                <a:path w="15772" h="15754" extrusionOk="0">
                  <a:moveTo>
                    <a:pt x="9796" y="4196"/>
                  </a:moveTo>
                  <a:cubicBezTo>
                    <a:pt x="9914" y="4196"/>
                    <a:pt x="10032" y="4240"/>
                    <a:pt x="10119" y="4327"/>
                  </a:cubicBezTo>
                  <a:lnTo>
                    <a:pt x="11428" y="5635"/>
                  </a:lnTo>
                  <a:cubicBezTo>
                    <a:pt x="11619" y="5809"/>
                    <a:pt x="11619" y="6107"/>
                    <a:pt x="11428" y="6281"/>
                  </a:cubicBezTo>
                  <a:cubicBezTo>
                    <a:pt x="11184" y="6542"/>
                    <a:pt x="7153" y="10573"/>
                    <a:pt x="6630" y="11096"/>
                  </a:cubicBezTo>
                  <a:cubicBezTo>
                    <a:pt x="6455" y="11271"/>
                    <a:pt x="6385" y="11201"/>
                    <a:pt x="4764" y="11550"/>
                  </a:cubicBezTo>
                  <a:cubicBezTo>
                    <a:pt x="4737" y="11554"/>
                    <a:pt x="4710" y="11556"/>
                    <a:pt x="4684" y="11556"/>
                  </a:cubicBezTo>
                  <a:cubicBezTo>
                    <a:pt x="4388" y="11556"/>
                    <a:pt x="4158" y="11297"/>
                    <a:pt x="4222" y="11008"/>
                  </a:cubicBezTo>
                  <a:cubicBezTo>
                    <a:pt x="4571" y="9386"/>
                    <a:pt x="4501" y="9298"/>
                    <a:pt x="4676" y="9124"/>
                  </a:cubicBezTo>
                  <a:lnTo>
                    <a:pt x="9474" y="4327"/>
                  </a:lnTo>
                  <a:cubicBezTo>
                    <a:pt x="9561" y="4240"/>
                    <a:pt x="9679" y="4196"/>
                    <a:pt x="9796" y="4196"/>
                  </a:cubicBezTo>
                  <a:close/>
                  <a:moveTo>
                    <a:pt x="7886" y="0"/>
                  </a:moveTo>
                  <a:cubicBezTo>
                    <a:pt x="3524" y="0"/>
                    <a:pt x="0" y="3524"/>
                    <a:pt x="0" y="7868"/>
                  </a:cubicBezTo>
                  <a:cubicBezTo>
                    <a:pt x="0" y="9945"/>
                    <a:pt x="821" y="11934"/>
                    <a:pt x="2268" y="13399"/>
                  </a:cubicBezTo>
                  <a:lnTo>
                    <a:pt x="646" y="14951"/>
                  </a:lnTo>
                  <a:cubicBezTo>
                    <a:pt x="349" y="15248"/>
                    <a:pt x="542" y="15754"/>
                    <a:pt x="960" y="15754"/>
                  </a:cubicBezTo>
                  <a:lnTo>
                    <a:pt x="7921" y="15754"/>
                  </a:lnTo>
                  <a:cubicBezTo>
                    <a:pt x="12247" y="15737"/>
                    <a:pt x="15771" y="12229"/>
                    <a:pt x="15771" y="7868"/>
                  </a:cubicBezTo>
                  <a:cubicBezTo>
                    <a:pt x="15771" y="3524"/>
                    <a:pt x="12247" y="0"/>
                    <a:pt x="7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50;p58">
              <a:extLst>
                <a:ext uri="{FF2B5EF4-FFF2-40B4-BE49-F238E27FC236}">
                  <a16:creationId xmlns:a16="http://schemas.microsoft.com/office/drawing/2014/main" id="{382D1CE8-C1C7-DD98-C854-0459BCC882B6}"/>
                </a:ext>
              </a:extLst>
            </p:cNvPr>
            <p:cNvSpPr/>
            <p:nvPr/>
          </p:nvSpPr>
          <p:spPr>
            <a:xfrm>
              <a:off x="3520663" y="2335775"/>
              <a:ext cx="97725" cy="97700"/>
            </a:xfrm>
            <a:custGeom>
              <a:avLst/>
              <a:gdLst/>
              <a:ahLst/>
              <a:cxnLst/>
              <a:rect l="l" t="t" r="r" b="b"/>
              <a:pathLst>
                <a:path w="3909" h="3908" extrusionOk="0">
                  <a:moveTo>
                    <a:pt x="3262" y="0"/>
                  </a:moveTo>
                  <a:lnTo>
                    <a:pt x="175" y="3087"/>
                  </a:lnTo>
                  <a:lnTo>
                    <a:pt x="0" y="3908"/>
                  </a:lnTo>
                  <a:lnTo>
                    <a:pt x="819" y="3750"/>
                  </a:lnTo>
                  <a:lnTo>
                    <a:pt x="3908" y="645"/>
                  </a:lnTo>
                  <a:lnTo>
                    <a:pt x="3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Graphic 3" descr="Clipboard with solid fill">
            <a:extLst>
              <a:ext uri="{FF2B5EF4-FFF2-40B4-BE49-F238E27FC236}">
                <a16:creationId xmlns:a16="http://schemas.microsoft.com/office/drawing/2014/main" id="{5D9678F0-5D92-46AD-9AD2-D1978C5872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23212" y="1268730"/>
            <a:ext cx="1211580" cy="1252728"/>
          </a:xfrm>
          <a:prstGeom prst="rect">
            <a:avLst/>
          </a:prstGeom>
        </p:spPr>
      </p:pic>
      <p:pic>
        <p:nvPicPr>
          <p:cNvPr id="10" name="Graphic 13" descr="Cmd Terminal with solid fill">
            <a:extLst>
              <a:ext uri="{FF2B5EF4-FFF2-40B4-BE49-F238E27FC236}">
                <a16:creationId xmlns:a16="http://schemas.microsoft.com/office/drawing/2014/main" id="{C3B8F94E-54E4-B40D-1E7B-59374AA41D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31152" y="2572322"/>
            <a:ext cx="1216152" cy="1197864"/>
          </a:xfrm>
          <a:prstGeom prst="rect">
            <a:avLst/>
          </a:prstGeom>
        </p:spPr>
      </p:pic>
    </p:spTree>
    <p:extLst>
      <p:ext uri="{BB962C8B-B14F-4D97-AF65-F5344CB8AC3E}">
        <p14:creationId xmlns:p14="http://schemas.microsoft.com/office/powerpoint/2010/main" val="42563316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8456A9-D188-8E05-066F-72FCFBDFC062}"/>
              </a:ext>
            </a:extLst>
          </p:cNvPr>
          <p:cNvSpPr>
            <a:spLocks noGrp="1"/>
          </p:cNvSpPr>
          <p:nvPr>
            <p:ph type="body" idx="1"/>
          </p:nvPr>
        </p:nvSpPr>
        <p:spPr/>
        <p:txBody>
          <a:bodyPr/>
          <a:lstStyle/>
          <a:p>
            <a:r>
              <a:rPr lang="en-US"/>
              <a:t>Usability Requirements</a:t>
            </a:r>
          </a:p>
          <a:p>
            <a:r>
              <a:rPr lang="en-US"/>
              <a:t>Performance Requirements</a:t>
            </a:r>
          </a:p>
          <a:p>
            <a:r>
              <a:rPr lang="en-US"/>
              <a:t>Space Requirements</a:t>
            </a:r>
          </a:p>
          <a:p>
            <a:r>
              <a:rPr lang="en-US"/>
              <a:t>Dependability Requirements</a:t>
            </a:r>
          </a:p>
          <a:p>
            <a:r>
              <a:rPr lang="en-US"/>
              <a:t>Security Requirements</a:t>
            </a:r>
          </a:p>
          <a:p>
            <a:r>
              <a:rPr lang="en-US"/>
              <a:t>Environmental Requirements</a:t>
            </a:r>
          </a:p>
          <a:p>
            <a:r>
              <a:rPr lang="en-US"/>
              <a:t>Operational Requirements</a:t>
            </a:r>
          </a:p>
          <a:p>
            <a:r>
              <a:rPr lang="en-US"/>
              <a:t>Developmental Requirements</a:t>
            </a:r>
          </a:p>
          <a:p>
            <a:r>
              <a:rPr lang="en-US"/>
              <a:t>Regulatory Requirements</a:t>
            </a:r>
          </a:p>
          <a:p>
            <a:r>
              <a:rPr lang="en-US"/>
              <a:t>Ethical Requirements</a:t>
            </a:r>
          </a:p>
          <a:p>
            <a:r>
              <a:rPr lang="en-US"/>
              <a:t>Accounting Requirements</a:t>
            </a:r>
          </a:p>
          <a:p>
            <a:r>
              <a:rPr lang="en-US"/>
              <a:t>Additional Safe/Security Requirements</a:t>
            </a:r>
          </a:p>
        </p:txBody>
      </p:sp>
      <p:sp>
        <p:nvSpPr>
          <p:cNvPr id="3" name="Title 2">
            <a:extLst>
              <a:ext uri="{FF2B5EF4-FFF2-40B4-BE49-F238E27FC236}">
                <a16:creationId xmlns:a16="http://schemas.microsoft.com/office/drawing/2014/main" id="{FFBED4A2-7DD7-F26A-E548-6A7E27CD406A}"/>
              </a:ext>
            </a:extLst>
          </p:cNvPr>
          <p:cNvSpPr>
            <a:spLocks noGrp="1"/>
          </p:cNvSpPr>
          <p:nvPr>
            <p:ph type="title"/>
          </p:nvPr>
        </p:nvSpPr>
        <p:spPr>
          <a:xfrm>
            <a:off x="725456" y="368825"/>
            <a:ext cx="7703016" cy="572700"/>
          </a:xfrm>
        </p:spPr>
        <p:txBody>
          <a:bodyPr/>
          <a:lstStyle/>
          <a:p>
            <a:r>
              <a:rPr lang="en-US">
                <a:solidFill>
                  <a:schemeClr val="accent6"/>
                </a:solidFill>
              </a:rPr>
              <a:t>Non-Functional Requirements</a:t>
            </a:r>
          </a:p>
        </p:txBody>
      </p:sp>
      <p:grpSp>
        <p:nvGrpSpPr>
          <p:cNvPr id="11" name="Google Shape;1718;p58">
            <a:extLst>
              <a:ext uri="{FF2B5EF4-FFF2-40B4-BE49-F238E27FC236}">
                <a16:creationId xmlns:a16="http://schemas.microsoft.com/office/drawing/2014/main" id="{C4A6F290-9FE7-64F7-4004-33F93A6CF703}"/>
              </a:ext>
            </a:extLst>
          </p:cNvPr>
          <p:cNvGrpSpPr/>
          <p:nvPr/>
        </p:nvGrpSpPr>
        <p:grpSpPr>
          <a:xfrm>
            <a:off x="174540" y="1153017"/>
            <a:ext cx="354159" cy="353779"/>
            <a:chOff x="7331788" y="4209475"/>
            <a:chExt cx="394300" cy="393875"/>
          </a:xfrm>
        </p:grpSpPr>
        <p:sp>
          <p:nvSpPr>
            <p:cNvPr id="5" name="Google Shape;1719;p58">
              <a:extLst>
                <a:ext uri="{FF2B5EF4-FFF2-40B4-BE49-F238E27FC236}">
                  <a16:creationId xmlns:a16="http://schemas.microsoft.com/office/drawing/2014/main" id="{AB60673E-A933-5655-7C47-170FB65E9124}"/>
                </a:ext>
              </a:extLst>
            </p:cNvPr>
            <p:cNvSpPr/>
            <p:nvPr/>
          </p:nvSpPr>
          <p:spPr>
            <a:xfrm>
              <a:off x="7361438" y="4429725"/>
              <a:ext cx="81150" cy="80725"/>
            </a:xfrm>
            <a:custGeom>
              <a:avLst/>
              <a:gdLst/>
              <a:ahLst/>
              <a:cxnLst/>
              <a:rect l="l" t="t" r="r" b="b"/>
              <a:pathLst>
                <a:path w="3246" h="3229" extrusionOk="0">
                  <a:moveTo>
                    <a:pt x="1622" y="1"/>
                  </a:moveTo>
                  <a:cubicBezTo>
                    <a:pt x="733" y="1"/>
                    <a:pt x="0" y="717"/>
                    <a:pt x="0" y="1606"/>
                  </a:cubicBezTo>
                  <a:cubicBezTo>
                    <a:pt x="0" y="2496"/>
                    <a:pt x="733" y="3229"/>
                    <a:pt x="1622" y="3229"/>
                  </a:cubicBezTo>
                  <a:cubicBezTo>
                    <a:pt x="2513" y="3229"/>
                    <a:pt x="3245" y="2496"/>
                    <a:pt x="3245" y="1606"/>
                  </a:cubicBezTo>
                  <a:cubicBezTo>
                    <a:pt x="3245" y="717"/>
                    <a:pt x="2513" y="1"/>
                    <a:pt x="1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20;p58">
              <a:extLst>
                <a:ext uri="{FF2B5EF4-FFF2-40B4-BE49-F238E27FC236}">
                  <a16:creationId xmlns:a16="http://schemas.microsoft.com/office/drawing/2014/main" id="{234F5368-7886-4D37-7D87-99E0666DFEAA}"/>
                </a:ext>
              </a:extLst>
            </p:cNvPr>
            <p:cNvSpPr/>
            <p:nvPr/>
          </p:nvSpPr>
          <p:spPr>
            <a:xfrm>
              <a:off x="7331788" y="4510425"/>
              <a:ext cx="139575" cy="92925"/>
            </a:xfrm>
            <a:custGeom>
              <a:avLst/>
              <a:gdLst/>
              <a:ahLst/>
              <a:cxnLst/>
              <a:rect l="l" t="t" r="r" b="b"/>
              <a:pathLst>
                <a:path w="5583" h="3717" extrusionOk="0">
                  <a:moveTo>
                    <a:pt x="2791" y="1"/>
                  </a:moveTo>
                  <a:cubicBezTo>
                    <a:pt x="1256" y="1"/>
                    <a:pt x="0" y="1239"/>
                    <a:pt x="0" y="2792"/>
                  </a:cubicBezTo>
                  <a:lnTo>
                    <a:pt x="0" y="3263"/>
                  </a:lnTo>
                  <a:cubicBezTo>
                    <a:pt x="0" y="3525"/>
                    <a:pt x="209" y="3716"/>
                    <a:pt x="470" y="3716"/>
                  </a:cubicBezTo>
                  <a:lnTo>
                    <a:pt x="5111" y="3716"/>
                  </a:lnTo>
                  <a:cubicBezTo>
                    <a:pt x="5374" y="3716"/>
                    <a:pt x="5583" y="3525"/>
                    <a:pt x="5583" y="3263"/>
                  </a:cubicBezTo>
                  <a:lnTo>
                    <a:pt x="5583" y="2792"/>
                  </a:lnTo>
                  <a:cubicBezTo>
                    <a:pt x="5583" y="1239"/>
                    <a:pt x="4327" y="1"/>
                    <a:pt x="2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21;p58">
              <a:extLst>
                <a:ext uri="{FF2B5EF4-FFF2-40B4-BE49-F238E27FC236}">
                  <a16:creationId xmlns:a16="http://schemas.microsoft.com/office/drawing/2014/main" id="{D0B9DED0-E4BA-C186-8F22-BD89ADB78F1D}"/>
                </a:ext>
              </a:extLst>
            </p:cNvPr>
            <p:cNvSpPr/>
            <p:nvPr/>
          </p:nvSpPr>
          <p:spPr>
            <a:xfrm>
              <a:off x="7616163" y="4429725"/>
              <a:ext cx="81125" cy="80725"/>
            </a:xfrm>
            <a:custGeom>
              <a:avLst/>
              <a:gdLst/>
              <a:ahLst/>
              <a:cxnLst/>
              <a:rect l="l" t="t" r="r" b="b"/>
              <a:pathLst>
                <a:path w="3245" h="3229" extrusionOk="0">
                  <a:moveTo>
                    <a:pt x="1622" y="1"/>
                  </a:moveTo>
                  <a:cubicBezTo>
                    <a:pt x="733" y="1"/>
                    <a:pt x="0" y="717"/>
                    <a:pt x="0" y="1606"/>
                  </a:cubicBezTo>
                  <a:cubicBezTo>
                    <a:pt x="0" y="2496"/>
                    <a:pt x="733" y="3229"/>
                    <a:pt x="1622" y="3229"/>
                  </a:cubicBezTo>
                  <a:cubicBezTo>
                    <a:pt x="2512" y="3229"/>
                    <a:pt x="3245" y="2496"/>
                    <a:pt x="3245" y="1606"/>
                  </a:cubicBezTo>
                  <a:cubicBezTo>
                    <a:pt x="3245" y="717"/>
                    <a:pt x="2512" y="1"/>
                    <a:pt x="1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22;p58">
              <a:extLst>
                <a:ext uri="{FF2B5EF4-FFF2-40B4-BE49-F238E27FC236}">
                  <a16:creationId xmlns:a16="http://schemas.microsoft.com/office/drawing/2014/main" id="{6A831B8B-9DBD-7E32-E90B-5261392A1C1B}"/>
                </a:ext>
              </a:extLst>
            </p:cNvPr>
            <p:cNvSpPr/>
            <p:nvPr/>
          </p:nvSpPr>
          <p:spPr>
            <a:xfrm>
              <a:off x="7586488" y="4510425"/>
              <a:ext cx="139600" cy="92925"/>
            </a:xfrm>
            <a:custGeom>
              <a:avLst/>
              <a:gdLst/>
              <a:ahLst/>
              <a:cxnLst/>
              <a:rect l="l" t="t" r="r" b="b"/>
              <a:pathLst>
                <a:path w="5584" h="3717" extrusionOk="0">
                  <a:moveTo>
                    <a:pt x="2792" y="1"/>
                  </a:moveTo>
                  <a:cubicBezTo>
                    <a:pt x="1257" y="1"/>
                    <a:pt x="1" y="1239"/>
                    <a:pt x="1" y="2792"/>
                  </a:cubicBezTo>
                  <a:lnTo>
                    <a:pt x="1" y="3263"/>
                  </a:lnTo>
                  <a:cubicBezTo>
                    <a:pt x="1" y="3525"/>
                    <a:pt x="210" y="3716"/>
                    <a:pt x="471" y="3716"/>
                  </a:cubicBezTo>
                  <a:lnTo>
                    <a:pt x="5112" y="3716"/>
                  </a:lnTo>
                  <a:cubicBezTo>
                    <a:pt x="5374" y="3716"/>
                    <a:pt x="5583" y="3525"/>
                    <a:pt x="5583" y="3263"/>
                  </a:cubicBezTo>
                  <a:lnTo>
                    <a:pt x="5583" y="2792"/>
                  </a:lnTo>
                  <a:cubicBezTo>
                    <a:pt x="5583" y="1239"/>
                    <a:pt x="4327" y="1"/>
                    <a:pt x="27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23;p58">
              <a:extLst>
                <a:ext uri="{FF2B5EF4-FFF2-40B4-BE49-F238E27FC236}">
                  <a16:creationId xmlns:a16="http://schemas.microsoft.com/office/drawing/2014/main" id="{9DD6FD3F-61F8-3C84-B4A6-933BD806D251}"/>
                </a:ext>
              </a:extLst>
            </p:cNvPr>
            <p:cNvSpPr/>
            <p:nvPr/>
          </p:nvSpPr>
          <p:spPr>
            <a:xfrm>
              <a:off x="7331788" y="4209475"/>
              <a:ext cx="185350" cy="243400"/>
            </a:xfrm>
            <a:custGeom>
              <a:avLst/>
              <a:gdLst/>
              <a:ahLst/>
              <a:cxnLst/>
              <a:rect l="l" t="t" r="r" b="b"/>
              <a:pathLst>
                <a:path w="7414" h="9736" extrusionOk="0">
                  <a:moveTo>
                    <a:pt x="5094" y="2818"/>
                  </a:moveTo>
                  <a:cubicBezTo>
                    <a:pt x="5212" y="2818"/>
                    <a:pt x="5330" y="2861"/>
                    <a:pt x="5425" y="2949"/>
                  </a:cubicBezTo>
                  <a:cubicBezTo>
                    <a:pt x="5600" y="3123"/>
                    <a:pt x="5600" y="3420"/>
                    <a:pt x="5425" y="3595"/>
                  </a:cubicBezTo>
                  <a:lnTo>
                    <a:pt x="3576" y="5444"/>
                  </a:lnTo>
                  <a:cubicBezTo>
                    <a:pt x="3489" y="5531"/>
                    <a:pt x="3385" y="5566"/>
                    <a:pt x="3262" y="5566"/>
                  </a:cubicBezTo>
                  <a:cubicBezTo>
                    <a:pt x="3140" y="5566"/>
                    <a:pt x="3018" y="5531"/>
                    <a:pt x="2931" y="5444"/>
                  </a:cubicBezTo>
                  <a:lnTo>
                    <a:pt x="2006" y="4519"/>
                  </a:lnTo>
                  <a:cubicBezTo>
                    <a:pt x="1831" y="4328"/>
                    <a:pt x="1831" y="4048"/>
                    <a:pt x="2006" y="3856"/>
                  </a:cubicBezTo>
                  <a:cubicBezTo>
                    <a:pt x="2093" y="3769"/>
                    <a:pt x="2211" y="3725"/>
                    <a:pt x="2329" y="3725"/>
                  </a:cubicBezTo>
                  <a:cubicBezTo>
                    <a:pt x="2447" y="3725"/>
                    <a:pt x="2565" y="3769"/>
                    <a:pt x="2652" y="3856"/>
                  </a:cubicBezTo>
                  <a:lnTo>
                    <a:pt x="3262" y="4467"/>
                  </a:lnTo>
                  <a:lnTo>
                    <a:pt x="4762" y="2949"/>
                  </a:lnTo>
                  <a:cubicBezTo>
                    <a:pt x="4858" y="2861"/>
                    <a:pt x="4976" y="2818"/>
                    <a:pt x="5094" y="2818"/>
                  </a:cubicBezTo>
                  <a:close/>
                  <a:moveTo>
                    <a:pt x="470" y="1"/>
                  </a:moveTo>
                  <a:cubicBezTo>
                    <a:pt x="209" y="1"/>
                    <a:pt x="0" y="210"/>
                    <a:pt x="0" y="471"/>
                  </a:cubicBezTo>
                  <a:lnTo>
                    <a:pt x="0" y="7887"/>
                  </a:lnTo>
                  <a:cubicBezTo>
                    <a:pt x="0" y="8131"/>
                    <a:pt x="209" y="8340"/>
                    <a:pt x="470" y="8340"/>
                  </a:cubicBezTo>
                  <a:lnTo>
                    <a:pt x="4658" y="8340"/>
                  </a:lnTo>
                  <a:lnTo>
                    <a:pt x="4658" y="9264"/>
                  </a:lnTo>
                  <a:cubicBezTo>
                    <a:pt x="4658" y="9439"/>
                    <a:pt x="4745" y="9596"/>
                    <a:pt x="4902" y="9683"/>
                  </a:cubicBezTo>
                  <a:cubicBezTo>
                    <a:pt x="4972" y="9718"/>
                    <a:pt x="5041" y="9736"/>
                    <a:pt x="5111" y="9736"/>
                  </a:cubicBezTo>
                  <a:cubicBezTo>
                    <a:pt x="5216" y="9736"/>
                    <a:pt x="5304" y="9701"/>
                    <a:pt x="5390" y="9631"/>
                  </a:cubicBezTo>
                  <a:lnTo>
                    <a:pt x="7118" y="8340"/>
                  </a:lnTo>
                  <a:lnTo>
                    <a:pt x="7414" y="8340"/>
                  </a:lnTo>
                  <a:lnTo>
                    <a:pt x="7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24;p58">
              <a:extLst>
                <a:ext uri="{FF2B5EF4-FFF2-40B4-BE49-F238E27FC236}">
                  <a16:creationId xmlns:a16="http://schemas.microsoft.com/office/drawing/2014/main" id="{288388AE-4120-80D2-C69A-74D6EB96F002}"/>
                </a:ext>
              </a:extLst>
            </p:cNvPr>
            <p:cNvSpPr/>
            <p:nvPr/>
          </p:nvSpPr>
          <p:spPr>
            <a:xfrm>
              <a:off x="7540263" y="4209475"/>
              <a:ext cx="185825" cy="243150"/>
            </a:xfrm>
            <a:custGeom>
              <a:avLst/>
              <a:gdLst/>
              <a:ahLst/>
              <a:cxnLst/>
              <a:rect l="l" t="t" r="r" b="b"/>
              <a:pathLst>
                <a:path w="7433" h="9726" extrusionOk="0">
                  <a:moveTo>
                    <a:pt x="3716" y="1885"/>
                  </a:moveTo>
                  <a:cubicBezTo>
                    <a:pt x="4483" y="1885"/>
                    <a:pt x="5095" y="2495"/>
                    <a:pt x="5095" y="3263"/>
                  </a:cubicBezTo>
                  <a:cubicBezTo>
                    <a:pt x="5095" y="3874"/>
                    <a:pt x="4711" y="4379"/>
                    <a:pt x="4169" y="4572"/>
                  </a:cubicBezTo>
                  <a:lnTo>
                    <a:pt x="4169" y="4658"/>
                  </a:lnTo>
                  <a:cubicBezTo>
                    <a:pt x="4169" y="4903"/>
                    <a:pt x="3978" y="5112"/>
                    <a:pt x="3716" y="5112"/>
                  </a:cubicBezTo>
                  <a:cubicBezTo>
                    <a:pt x="3455" y="5112"/>
                    <a:pt x="3262" y="4903"/>
                    <a:pt x="3262" y="4658"/>
                  </a:cubicBezTo>
                  <a:lnTo>
                    <a:pt x="3262" y="4188"/>
                  </a:lnTo>
                  <a:cubicBezTo>
                    <a:pt x="3262" y="3926"/>
                    <a:pt x="3455" y="3734"/>
                    <a:pt x="3716" y="3734"/>
                  </a:cubicBezTo>
                  <a:cubicBezTo>
                    <a:pt x="3978" y="3734"/>
                    <a:pt x="4169" y="3525"/>
                    <a:pt x="4169" y="3263"/>
                  </a:cubicBezTo>
                  <a:cubicBezTo>
                    <a:pt x="4169" y="3018"/>
                    <a:pt x="3978" y="2809"/>
                    <a:pt x="3716" y="2809"/>
                  </a:cubicBezTo>
                  <a:cubicBezTo>
                    <a:pt x="3455" y="2809"/>
                    <a:pt x="3262" y="3018"/>
                    <a:pt x="3262" y="3263"/>
                  </a:cubicBezTo>
                  <a:cubicBezTo>
                    <a:pt x="3262" y="3525"/>
                    <a:pt x="3053" y="3734"/>
                    <a:pt x="2792" y="3734"/>
                  </a:cubicBezTo>
                  <a:cubicBezTo>
                    <a:pt x="2529" y="3734"/>
                    <a:pt x="2338" y="3525"/>
                    <a:pt x="2338" y="3263"/>
                  </a:cubicBezTo>
                  <a:cubicBezTo>
                    <a:pt x="2338" y="2495"/>
                    <a:pt x="2948" y="1885"/>
                    <a:pt x="3716" y="1885"/>
                  </a:cubicBezTo>
                  <a:close/>
                  <a:moveTo>
                    <a:pt x="3716" y="5566"/>
                  </a:moveTo>
                  <a:cubicBezTo>
                    <a:pt x="3978" y="5566"/>
                    <a:pt x="4169" y="5775"/>
                    <a:pt x="4169" y="6037"/>
                  </a:cubicBezTo>
                  <a:cubicBezTo>
                    <a:pt x="4169" y="6282"/>
                    <a:pt x="3978" y="6491"/>
                    <a:pt x="3716" y="6491"/>
                  </a:cubicBezTo>
                  <a:cubicBezTo>
                    <a:pt x="3455" y="6491"/>
                    <a:pt x="3262" y="6282"/>
                    <a:pt x="3262" y="6037"/>
                  </a:cubicBezTo>
                  <a:cubicBezTo>
                    <a:pt x="3262" y="5775"/>
                    <a:pt x="3455" y="5566"/>
                    <a:pt x="3716" y="5566"/>
                  </a:cubicBezTo>
                  <a:close/>
                  <a:moveTo>
                    <a:pt x="0" y="1"/>
                  </a:moveTo>
                  <a:lnTo>
                    <a:pt x="0" y="8340"/>
                  </a:lnTo>
                  <a:lnTo>
                    <a:pt x="314" y="8340"/>
                  </a:lnTo>
                  <a:lnTo>
                    <a:pt x="2041" y="9631"/>
                  </a:lnTo>
                  <a:cubicBezTo>
                    <a:pt x="2124" y="9694"/>
                    <a:pt x="2227" y="9725"/>
                    <a:pt x="2329" y="9725"/>
                  </a:cubicBezTo>
                  <a:cubicBezTo>
                    <a:pt x="2398" y="9725"/>
                    <a:pt x="2467" y="9711"/>
                    <a:pt x="2529" y="9683"/>
                  </a:cubicBezTo>
                  <a:cubicBezTo>
                    <a:pt x="2687" y="9596"/>
                    <a:pt x="2774" y="9439"/>
                    <a:pt x="2774" y="9264"/>
                  </a:cubicBezTo>
                  <a:lnTo>
                    <a:pt x="2774" y="8340"/>
                  </a:lnTo>
                  <a:lnTo>
                    <a:pt x="6961" y="8340"/>
                  </a:lnTo>
                  <a:cubicBezTo>
                    <a:pt x="7223" y="8340"/>
                    <a:pt x="7432" y="8131"/>
                    <a:pt x="7432" y="7887"/>
                  </a:cubicBezTo>
                  <a:lnTo>
                    <a:pt x="7432" y="471"/>
                  </a:lnTo>
                  <a:cubicBezTo>
                    <a:pt x="7432" y="210"/>
                    <a:pt x="7223" y="1"/>
                    <a:pt x="6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Graphic 14" descr="Blockchain with solid fill">
            <a:extLst>
              <a:ext uri="{FF2B5EF4-FFF2-40B4-BE49-F238E27FC236}">
                <a16:creationId xmlns:a16="http://schemas.microsoft.com/office/drawing/2014/main" id="{B876D9A1-EC65-EDE8-63DA-F3F1EDC5C1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0408" y="1360170"/>
            <a:ext cx="2423160" cy="2423160"/>
          </a:xfrm>
          <a:prstGeom prst="rect">
            <a:avLst/>
          </a:prstGeom>
        </p:spPr>
      </p:pic>
    </p:spTree>
    <p:extLst>
      <p:ext uri="{BB962C8B-B14F-4D97-AF65-F5344CB8AC3E}">
        <p14:creationId xmlns:p14="http://schemas.microsoft.com/office/powerpoint/2010/main" val="3127569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54B7B0-D78E-9EA2-21E0-B0D8C381F745}"/>
              </a:ext>
            </a:extLst>
          </p:cNvPr>
          <p:cNvSpPr>
            <a:spLocks noGrp="1"/>
          </p:cNvSpPr>
          <p:nvPr>
            <p:ph type="body" idx="1"/>
          </p:nvPr>
        </p:nvSpPr>
        <p:spPr>
          <a:xfrm>
            <a:off x="273784" y="1072956"/>
            <a:ext cx="5129677" cy="3143522"/>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456565" indent="-329565"/>
            <a:r>
              <a:rPr lang="en-US">
                <a:latin typeface="Work Sans"/>
              </a:rPr>
              <a:t>This use case diagram shows the flow of actions for both new and existing users in the Sibyl Chat application. </a:t>
            </a:r>
          </a:p>
          <a:p>
            <a:pPr marL="456565" indent="-329565"/>
            <a:endParaRPr lang="en-US">
              <a:latin typeface="Work Sans"/>
            </a:endParaRPr>
          </a:p>
          <a:p>
            <a:pPr marL="456565" indent="-329565"/>
            <a:r>
              <a:rPr lang="en-US">
                <a:latin typeface="Work Sans"/>
              </a:rPr>
              <a:t>New users can create an account, while existing users have a broad range of actions, including logging in, managing chats, sending messages, editing messages, and searching. </a:t>
            </a:r>
          </a:p>
          <a:p>
            <a:pPr marL="456565" indent="-329565"/>
            <a:endParaRPr lang="en-US">
              <a:latin typeface="Work Sans"/>
            </a:endParaRPr>
          </a:p>
          <a:p>
            <a:pPr marL="456565" indent="-329565"/>
            <a:r>
              <a:rPr lang="en-US">
                <a:latin typeface="Work Sans"/>
              </a:rPr>
              <a:t>The subset role, Group Chat Creator, adds and removes users from group chats and can delete the group chat if needed. </a:t>
            </a:r>
          </a:p>
          <a:p>
            <a:pPr marL="456565" indent="-329565"/>
            <a:endParaRPr lang="en-US">
              <a:latin typeface="Work Sans"/>
            </a:endParaRPr>
          </a:p>
          <a:p>
            <a:pPr marL="456565" indent="-329565"/>
            <a:r>
              <a:rPr lang="en-US">
                <a:latin typeface="Work Sans"/>
              </a:rPr>
              <a:t>The diagram covers essential features for a messaging application focused on peer-to-peer and group communication.</a:t>
            </a:r>
          </a:p>
          <a:p>
            <a:pPr marL="456565" indent="-329565"/>
            <a:endParaRPr lang="en-US">
              <a:cs typeface="Arial"/>
            </a:endParaRPr>
          </a:p>
        </p:txBody>
      </p:sp>
      <p:sp>
        <p:nvSpPr>
          <p:cNvPr id="3" name="Title 2">
            <a:extLst>
              <a:ext uri="{FF2B5EF4-FFF2-40B4-BE49-F238E27FC236}">
                <a16:creationId xmlns:a16="http://schemas.microsoft.com/office/drawing/2014/main" id="{E87236FC-3FF8-2A6F-8A58-D3A815A55ACE}"/>
              </a:ext>
            </a:extLst>
          </p:cNvPr>
          <p:cNvSpPr>
            <a:spLocks noGrp="1"/>
          </p:cNvSpPr>
          <p:nvPr>
            <p:ph type="title"/>
          </p:nvPr>
        </p:nvSpPr>
        <p:spPr>
          <a:xfrm>
            <a:off x="624419" y="404866"/>
            <a:ext cx="7346400" cy="572700"/>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chemeClr val="bg1"/>
                </a:solidFill>
                <a:latin typeface="Lexend Deca"/>
              </a:rPr>
              <a:t>Use Case</a:t>
            </a:r>
          </a:p>
        </p:txBody>
      </p:sp>
      <p:pic>
        <p:nvPicPr>
          <p:cNvPr id="4" name="Picture 3" descr="A diagram of a chat&#10;&#10;Description automatically generated">
            <a:extLst>
              <a:ext uri="{FF2B5EF4-FFF2-40B4-BE49-F238E27FC236}">
                <a16:creationId xmlns:a16="http://schemas.microsoft.com/office/drawing/2014/main" id="{1583FBC3-1238-4BB3-A69D-BFE8439C1943}"/>
              </a:ext>
            </a:extLst>
          </p:cNvPr>
          <p:cNvPicPr>
            <a:picLocks noChangeAspect="1"/>
          </p:cNvPicPr>
          <p:nvPr/>
        </p:nvPicPr>
        <p:blipFill>
          <a:blip r:embed="rId3"/>
          <a:stretch>
            <a:fillRect/>
          </a:stretch>
        </p:blipFill>
        <p:spPr>
          <a:xfrm>
            <a:off x="6388400" y="1160567"/>
            <a:ext cx="2579433" cy="3379443"/>
          </a:xfrm>
          <a:prstGeom prst="rect">
            <a:avLst/>
          </a:prstGeom>
        </p:spPr>
      </p:pic>
      <p:pic>
        <p:nvPicPr>
          <p:cNvPr id="5" name="Graphic 4" descr="Puppet outline">
            <a:extLst>
              <a:ext uri="{FF2B5EF4-FFF2-40B4-BE49-F238E27FC236}">
                <a16:creationId xmlns:a16="http://schemas.microsoft.com/office/drawing/2014/main" id="{8C6C10D4-DB2F-E0A1-F3A1-215038DFCF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93519" y="1800226"/>
            <a:ext cx="914400" cy="914400"/>
          </a:xfrm>
          <a:prstGeom prst="rect">
            <a:avLst/>
          </a:prstGeom>
        </p:spPr>
      </p:pic>
      <p:pic>
        <p:nvPicPr>
          <p:cNvPr id="6" name="Graphic 8" descr="Spinning Plates outline">
            <a:extLst>
              <a:ext uri="{FF2B5EF4-FFF2-40B4-BE49-F238E27FC236}">
                <a16:creationId xmlns:a16="http://schemas.microsoft.com/office/drawing/2014/main" id="{6A5C21E6-FD39-7086-419B-5FB59DB89DF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93519" y="3093244"/>
            <a:ext cx="914400" cy="914400"/>
          </a:xfrm>
          <a:prstGeom prst="rect">
            <a:avLst/>
          </a:prstGeom>
        </p:spPr>
      </p:pic>
    </p:spTree>
    <p:extLst>
      <p:ext uri="{BB962C8B-B14F-4D97-AF65-F5344CB8AC3E}">
        <p14:creationId xmlns:p14="http://schemas.microsoft.com/office/powerpoint/2010/main" val="1587721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Texting App Pitch Deck by Slidesgo">
  <a:themeElements>
    <a:clrScheme name="Simple Light">
      <a:dk1>
        <a:srgbClr val="000000"/>
      </a:dk1>
      <a:lt1>
        <a:srgbClr val="FFFFFF"/>
      </a:lt1>
      <a:dk2>
        <a:srgbClr val="14279B"/>
      </a:dk2>
      <a:lt2>
        <a:srgbClr val="3D56B2"/>
      </a:lt2>
      <a:accent1>
        <a:srgbClr val="5C7AEA"/>
      </a:accent1>
      <a:accent2>
        <a:srgbClr val="E6E6E6"/>
      </a:accent2>
      <a:accent3>
        <a:srgbClr val="8AA4F9"/>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Texting App Pitch Deck by Slidesgo</vt:lpstr>
      <vt:lpstr>SMS Messenger Software Project </vt:lpstr>
      <vt:lpstr>Sibyl's Objective</vt:lpstr>
      <vt:lpstr>Cost Estimation [Function Point Calculation]</vt:lpstr>
      <vt:lpstr>Cost Estimation [PCA &amp; FP Calculation]</vt:lpstr>
      <vt:lpstr>Cost Estimation [Final Total Cost]</vt:lpstr>
      <vt:lpstr>Project Timeline</vt:lpstr>
      <vt:lpstr>Functional Requirements</vt:lpstr>
      <vt:lpstr>Non-Functional Requirements</vt:lpstr>
      <vt:lpstr>Use Case</vt:lpstr>
      <vt:lpstr>Sequence Diagram</vt:lpstr>
      <vt:lpstr>User Login and Logout </vt:lpstr>
      <vt:lpstr>Send Message </vt:lpstr>
      <vt:lpstr>Edit Message </vt:lpstr>
      <vt:lpstr>Send Image </vt:lpstr>
      <vt:lpstr>Search </vt:lpstr>
      <vt:lpstr>Group Chat </vt:lpstr>
      <vt:lpstr>Class Diagram</vt:lpstr>
      <vt:lpstr>Test Case</vt:lpstr>
      <vt:lpstr>Client-Server Architecture Pattern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cp:revision>
  <dcterms:modified xsi:type="dcterms:W3CDTF">2024-11-11T03:08:43Z</dcterms:modified>
</cp:coreProperties>
</file>