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8"/>
  </p:notesMasterIdLst>
  <p:sldIdLst>
    <p:sldId id="256" r:id="rId2"/>
    <p:sldId id="257" r:id="rId3"/>
    <p:sldId id="281" r:id="rId4"/>
    <p:sldId id="263" r:id="rId5"/>
    <p:sldId id="265" r:id="rId6"/>
    <p:sldId id="264" r:id="rId7"/>
    <p:sldId id="275" r:id="rId8"/>
    <p:sldId id="278" r:id="rId9"/>
    <p:sldId id="279" r:id="rId10"/>
    <p:sldId id="266" r:id="rId11"/>
    <p:sldId id="267" r:id="rId12"/>
    <p:sldId id="269" r:id="rId13"/>
    <p:sldId id="282" r:id="rId14"/>
    <p:sldId id="270" r:id="rId15"/>
    <p:sldId id="27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115EF-897B-4F99-BFF4-F1BE341397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95ACFC-9AC9-4ED5-B4E5-3FB5801394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 data analytical operation involving retrieving data from fields of two or more tables in a single query.</a:t>
          </a:r>
        </a:p>
      </dgm:t>
    </dgm:pt>
    <dgm:pt modelId="{6294D7B2-3F80-4E6D-9803-4FF4A827DC43}" type="parTrans" cxnId="{927EC47A-B58C-4CCC-A9D9-C7CA7CFA6B37}">
      <dgm:prSet/>
      <dgm:spPr/>
      <dgm:t>
        <a:bodyPr/>
        <a:lstStyle/>
        <a:p>
          <a:endParaRPr lang="en-US"/>
        </a:p>
      </dgm:t>
    </dgm:pt>
    <dgm:pt modelId="{C54E1248-DE69-42CD-80B3-0F5A44D7D666}" type="sibTrans" cxnId="{927EC47A-B58C-4CCC-A9D9-C7CA7CFA6B37}">
      <dgm:prSet/>
      <dgm:spPr/>
      <dgm:t>
        <a:bodyPr/>
        <a:lstStyle/>
        <a:p>
          <a:endParaRPr lang="en-US"/>
        </a:p>
      </dgm:t>
    </dgm:pt>
    <dgm:pt modelId="{D65D7DB5-6451-4F31-8528-29CA39085A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Tables are joined based on a common/related field.</a:t>
          </a:r>
          <a:endParaRPr lang="en-US"/>
        </a:p>
      </dgm:t>
    </dgm:pt>
    <dgm:pt modelId="{0058DC4A-720E-43C0-A9AD-714E99D0DE9E}" type="parTrans" cxnId="{2248AA65-105F-4241-8488-3F591D65E10E}">
      <dgm:prSet/>
      <dgm:spPr/>
      <dgm:t>
        <a:bodyPr/>
        <a:lstStyle/>
        <a:p>
          <a:endParaRPr lang="en-US"/>
        </a:p>
      </dgm:t>
    </dgm:pt>
    <dgm:pt modelId="{82AAC0CB-11D1-41DE-9AAA-6D69863C9BCF}" type="sibTrans" cxnId="{2248AA65-105F-4241-8488-3F591D65E10E}">
      <dgm:prSet/>
      <dgm:spPr/>
      <dgm:t>
        <a:bodyPr/>
        <a:lstStyle/>
        <a:p>
          <a:endParaRPr lang="en-US"/>
        </a:p>
      </dgm:t>
    </dgm:pt>
    <dgm:pt modelId="{7FAD927F-3683-4BEB-8602-6DD5D3ED46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Also, aliasing is paramount! Field names are qualified by table names and tables names by their shortened forms to achieve brevity, clarity and successful return of the result set.</a:t>
          </a:r>
          <a:endParaRPr lang="en-US" dirty="0"/>
        </a:p>
      </dgm:t>
    </dgm:pt>
    <dgm:pt modelId="{224FE368-2E76-4C3E-A351-C46E040FE8A2}" type="parTrans" cxnId="{A98E244E-E604-4A25-9BD8-A466CB1B8833}">
      <dgm:prSet/>
      <dgm:spPr/>
      <dgm:t>
        <a:bodyPr/>
        <a:lstStyle/>
        <a:p>
          <a:endParaRPr lang="en-US"/>
        </a:p>
      </dgm:t>
    </dgm:pt>
    <dgm:pt modelId="{055CDAA5-E2EE-4198-9CAB-AE887F25AB7B}" type="sibTrans" cxnId="{A98E244E-E604-4A25-9BD8-A466CB1B8833}">
      <dgm:prSet/>
      <dgm:spPr/>
      <dgm:t>
        <a:bodyPr/>
        <a:lstStyle/>
        <a:p>
          <a:endParaRPr lang="en-US"/>
        </a:p>
      </dgm:t>
    </dgm:pt>
    <dgm:pt modelId="{E2A67983-6B4E-4878-BF4F-6A78BDB1781D}" type="pres">
      <dgm:prSet presAssocID="{4C6115EF-897B-4F99-BFF4-F1BE3413977B}" presName="root" presStyleCnt="0">
        <dgm:presLayoutVars>
          <dgm:dir/>
          <dgm:resizeHandles val="exact"/>
        </dgm:presLayoutVars>
      </dgm:prSet>
      <dgm:spPr/>
    </dgm:pt>
    <dgm:pt modelId="{98132123-6B6A-4231-B26C-1015C3EA0F43}" type="pres">
      <dgm:prSet presAssocID="{E895ACFC-9AC9-4ED5-B4E5-3FB580139405}" presName="compNode" presStyleCnt="0"/>
      <dgm:spPr/>
    </dgm:pt>
    <dgm:pt modelId="{27868241-8573-4255-BA09-BDA1F0B68659}" type="pres">
      <dgm:prSet presAssocID="{E895ACFC-9AC9-4ED5-B4E5-3FB580139405}" presName="bgRect" presStyleLbl="bgShp" presStyleIdx="0" presStyleCnt="3"/>
      <dgm:spPr/>
    </dgm:pt>
    <dgm:pt modelId="{90551FAA-F4DA-4E7E-AB91-840FB42B5580}" type="pres">
      <dgm:prSet presAssocID="{E895ACFC-9AC9-4ED5-B4E5-3FB5801394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89CD58-3DF6-4821-A149-4908DB542DDD}" type="pres">
      <dgm:prSet presAssocID="{E895ACFC-9AC9-4ED5-B4E5-3FB580139405}" presName="spaceRect" presStyleCnt="0"/>
      <dgm:spPr/>
    </dgm:pt>
    <dgm:pt modelId="{E3141475-4035-4A62-8BCD-198358BE5707}" type="pres">
      <dgm:prSet presAssocID="{E895ACFC-9AC9-4ED5-B4E5-3FB580139405}" presName="parTx" presStyleLbl="revTx" presStyleIdx="0" presStyleCnt="3" custScaleX="100455" custScaleY="126242">
        <dgm:presLayoutVars>
          <dgm:chMax val="0"/>
          <dgm:chPref val="0"/>
        </dgm:presLayoutVars>
      </dgm:prSet>
      <dgm:spPr/>
    </dgm:pt>
    <dgm:pt modelId="{2510C1B6-F821-4995-B80E-1F68084EFCB7}" type="pres">
      <dgm:prSet presAssocID="{C54E1248-DE69-42CD-80B3-0F5A44D7D666}" presName="sibTrans" presStyleCnt="0"/>
      <dgm:spPr/>
    </dgm:pt>
    <dgm:pt modelId="{BFA6D43A-798F-420D-8948-40371707E206}" type="pres">
      <dgm:prSet presAssocID="{D65D7DB5-6451-4F31-8528-29CA39085A46}" presName="compNode" presStyleCnt="0"/>
      <dgm:spPr/>
    </dgm:pt>
    <dgm:pt modelId="{A0E01C78-F05C-4F66-8146-5DB3ED90773F}" type="pres">
      <dgm:prSet presAssocID="{D65D7DB5-6451-4F31-8528-29CA39085A46}" presName="bgRect" presStyleLbl="bgShp" presStyleIdx="1" presStyleCnt="3"/>
      <dgm:spPr/>
    </dgm:pt>
    <dgm:pt modelId="{8B8FE31C-9300-499E-A214-AE42262C829D}" type="pres">
      <dgm:prSet presAssocID="{D65D7DB5-6451-4F31-8528-29CA39085A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8864539-445E-400D-B8E0-EE2623B37BB8}" type="pres">
      <dgm:prSet presAssocID="{D65D7DB5-6451-4F31-8528-29CA39085A46}" presName="spaceRect" presStyleCnt="0"/>
      <dgm:spPr/>
    </dgm:pt>
    <dgm:pt modelId="{F7739A60-B13A-48C8-AD47-242F991FB499}" type="pres">
      <dgm:prSet presAssocID="{D65D7DB5-6451-4F31-8528-29CA39085A46}" presName="parTx" presStyleLbl="revTx" presStyleIdx="1" presStyleCnt="3">
        <dgm:presLayoutVars>
          <dgm:chMax val="0"/>
          <dgm:chPref val="0"/>
        </dgm:presLayoutVars>
      </dgm:prSet>
      <dgm:spPr/>
    </dgm:pt>
    <dgm:pt modelId="{779B0081-05B3-4470-91E7-349A88ADAF04}" type="pres">
      <dgm:prSet presAssocID="{82AAC0CB-11D1-41DE-9AAA-6D69863C9BCF}" presName="sibTrans" presStyleCnt="0"/>
      <dgm:spPr/>
    </dgm:pt>
    <dgm:pt modelId="{4C7705BF-9845-400C-8BEE-22EB718F2738}" type="pres">
      <dgm:prSet presAssocID="{7FAD927F-3683-4BEB-8602-6DD5D3ED46D4}" presName="compNode" presStyleCnt="0"/>
      <dgm:spPr/>
    </dgm:pt>
    <dgm:pt modelId="{CE3E59F7-8123-4FF8-9BA0-A72122917DAF}" type="pres">
      <dgm:prSet presAssocID="{7FAD927F-3683-4BEB-8602-6DD5D3ED46D4}" presName="bgRect" presStyleLbl="bgShp" presStyleIdx="2" presStyleCnt="3"/>
      <dgm:spPr/>
    </dgm:pt>
    <dgm:pt modelId="{0F2C33C0-4CE2-4163-A3A1-1B8807D9AA2C}" type="pres">
      <dgm:prSet presAssocID="{7FAD927F-3683-4BEB-8602-6DD5D3ED46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A3F10A-2F4E-408E-AE68-D18AF9EB9A74}" type="pres">
      <dgm:prSet presAssocID="{7FAD927F-3683-4BEB-8602-6DD5D3ED46D4}" presName="spaceRect" presStyleCnt="0"/>
      <dgm:spPr/>
    </dgm:pt>
    <dgm:pt modelId="{3883BFED-F72F-4144-9E40-5DC4A99F8EF4}" type="pres">
      <dgm:prSet presAssocID="{7FAD927F-3683-4BEB-8602-6DD5D3ED46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6AAC0B-C575-41ED-BE34-A837A31EFC77}" type="presOf" srcId="{D65D7DB5-6451-4F31-8528-29CA39085A46}" destId="{F7739A60-B13A-48C8-AD47-242F991FB499}" srcOrd="0" destOrd="0" presId="urn:microsoft.com/office/officeart/2018/2/layout/IconVerticalSolidList"/>
    <dgm:cxn modelId="{A89AB61A-04D5-42E3-99D6-6CA496E02E1A}" type="presOf" srcId="{7FAD927F-3683-4BEB-8602-6DD5D3ED46D4}" destId="{3883BFED-F72F-4144-9E40-5DC4A99F8EF4}" srcOrd="0" destOrd="0" presId="urn:microsoft.com/office/officeart/2018/2/layout/IconVerticalSolidList"/>
    <dgm:cxn modelId="{E308F323-5AC3-4939-BDFB-BB131A59CDF7}" type="presOf" srcId="{4C6115EF-897B-4F99-BFF4-F1BE3413977B}" destId="{E2A67983-6B4E-4878-BF4F-6A78BDB1781D}" srcOrd="0" destOrd="0" presId="urn:microsoft.com/office/officeart/2018/2/layout/IconVerticalSolidList"/>
    <dgm:cxn modelId="{2248AA65-105F-4241-8488-3F591D65E10E}" srcId="{4C6115EF-897B-4F99-BFF4-F1BE3413977B}" destId="{D65D7DB5-6451-4F31-8528-29CA39085A46}" srcOrd="1" destOrd="0" parTransId="{0058DC4A-720E-43C0-A9AD-714E99D0DE9E}" sibTransId="{82AAC0CB-11D1-41DE-9AAA-6D69863C9BCF}"/>
    <dgm:cxn modelId="{A98E244E-E604-4A25-9BD8-A466CB1B8833}" srcId="{4C6115EF-897B-4F99-BFF4-F1BE3413977B}" destId="{7FAD927F-3683-4BEB-8602-6DD5D3ED46D4}" srcOrd="2" destOrd="0" parTransId="{224FE368-2E76-4C3E-A351-C46E040FE8A2}" sibTransId="{055CDAA5-E2EE-4198-9CAB-AE887F25AB7B}"/>
    <dgm:cxn modelId="{927EC47A-B58C-4CCC-A9D9-C7CA7CFA6B37}" srcId="{4C6115EF-897B-4F99-BFF4-F1BE3413977B}" destId="{E895ACFC-9AC9-4ED5-B4E5-3FB580139405}" srcOrd="0" destOrd="0" parTransId="{6294D7B2-3F80-4E6D-9803-4FF4A827DC43}" sibTransId="{C54E1248-DE69-42CD-80B3-0F5A44D7D666}"/>
    <dgm:cxn modelId="{E3F21D99-CE22-4BE3-81B6-F12D63FB6460}" type="presOf" srcId="{E895ACFC-9AC9-4ED5-B4E5-3FB580139405}" destId="{E3141475-4035-4A62-8BCD-198358BE5707}" srcOrd="0" destOrd="0" presId="urn:microsoft.com/office/officeart/2018/2/layout/IconVerticalSolidList"/>
    <dgm:cxn modelId="{090E7026-5C9B-48AD-99CF-87A994F93B5C}" type="presParOf" srcId="{E2A67983-6B4E-4878-BF4F-6A78BDB1781D}" destId="{98132123-6B6A-4231-B26C-1015C3EA0F43}" srcOrd="0" destOrd="0" presId="urn:microsoft.com/office/officeart/2018/2/layout/IconVerticalSolidList"/>
    <dgm:cxn modelId="{BE38E032-4783-47BD-836B-656CCFDF90C7}" type="presParOf" srcId="{98132123-6B6A-4231-B26C-1015C3EA0F43}" destId="{27868241-8573-4255-BA09-BDA1F0B68659}" srcOrd="0" destOrd="0" presId="urn:microsoft.com/office/officeart/2018/2/layout/IconVerticalSolidList"/>
    <dgm:cxn modelId="{CEAECDD7-2A26-4704-BC29-AA9C038FD396}" type="presParOf" srcId="{98132123-6B6A-4231-B26C-1015C3EA0F43}" destId="{90551FAA-F4DA-4E7E-AB91-840FB42B5580}" srcOrd="1" destOrd="0" presId="urn:microsoft.com/office/officeart/2018/2/layout/IconVerticalSolidList"/>
    <dgm:cxn modelId="{A3AACEC7-1639-4BEB-8381-2B1628B4F297}" type="presParOf" srcId="{98132123-6B6A-4231-B26C-1015C3EA0F43}" destId="{0D89CD58-3DF6-4821-A149-4908DB542DDD}" srcOrd="2" destOrd="0" presId="urn:microsoft.com/office/officeart/2018/2/layout/IconVerticalSolidList"/>
    <dgm:cxn modelId="{D828E921-3B17-4DDA-95BF-BEEAFECCEBDF}" type="presParOf" srcId="{98132123-6B6A-4231-B26C-1015C3EA0F43}" destId="{E3141475-4035-4A62-8BCD-198358BE5707}" srcOrd="3" destOrd="0" presId="urn:microsoft.com/office/officeart/2018/2/layout/IconVerticalSolidList"/>
    <dgm:cxn modelId="{855C4006-B9B4-46A2-9474-693791B9BE0B}" type="presParOf" srcId="{E2A67983-6B4E-4878-BF4F-6A78BDB1781D}" destId="{2510C1B6-F821-4995-B80E-1F68084EFCB7}" srcOrd="1" destOrd="0" presId="urn:microsoft.com/office/officeart/2018/2/layout/IconVerticalSolidList"/>
    <dgm:cxn modelId="{11304E74-5048-418D-90B4-FBBE1483663A}" type="presParOf" srcId="{E2A67983-6B4E-4878-BF4F-6A78BDB1781D}" destId="{BFA6D43A-798F-420D-8948-40371707E206}" srcOrd="2" destOrd="0" presId="urn:microsoft.com/office/officeart/2018/2/layout/IconVerticalSolidList"/>
    <dgm:cxn modelId="{573CE2E8-ECC0-4E7B-A75C-51540FB65BA7}" type="presParOf" srcId="{BFA6D43A-798F-420D-8948-40371707E206}" destId="{A0E01C78-F05C-4F66-8146-5DB3ED90773F}" srcOrd="0" destOrd="0" presId="urn:microsoft.com/office/officeart/2018/2/layout/IconVerticalSolidList"/>
    <dgm:cxn modelId="{C4D3A3B1-6F3A-4A9B-A4BE-81BF27954F01}" type="presParOf" srcId="{BFA6D43A-798F-420D-8948-40371707E206}" destId="{8B8FE31C-9300-499E-A214-AE42262C829D}" srcOrd="1" destOrd="0" presId="urn:microsoft.com/office/officeart/2018/2/layout/IconVerticalSolidList"/>
    <dgm:cxn modelId="{4E28DCBB-B6BD-42C9-B3A0-8DD9D0E13AEE}" type="presParOf" srcId="{BFA6D43A-798F-420D-8948-40371707E206}" destId="{A8864539-445E-400D-B8E0-EE2623B37BB8}" srcOrd="2" destOrd="0" presId="urn:microsoft.com/office/officeart/2018/2/layout/IconVerticalSolidList"/>
    <dgm:cxn modelId="{F8FDC67D-23A2-494E-88AA-1B091A63B7A1}" type="presParOf" srcId="{BFA6D43A-798F-420D-8948-40371707E206}" destId="{F7739A60-B13A-48C8-AD47-242F991FB499}" srcOrd="3" destOrd="0" presId="urn:microsoft.com/office/officeart/2018/2/layout/IconVerticalSolidList"/>
    <dgm:cxn modelId="{89E3649B-6065-460E-9AFB-719A5D34BE46}" type="presParOf" srcId="{E2A67983-6B4E-4878-BF4F-6A78BDB1781D}" destId="{779B0081-05B3-4470-91E7-349A88ADAF04}" srcOrd="3" destOrd="0" presId="urn:microsoft.com/office/officeart/2018/2/layout/IconVerticalSolidList"/>
    <dgm:cxn modelId="{3ED86814-9CC9-4719-AA5D-AA46CD26A0D7}" type="presParOf" srcId="{E2A67983-6B4E-4878-BF4F-6A78BDB1781D}" destId="{4C7705BF-9845-400C-8BEE-22EB718F2738}" srcOrd="4" destOrd="0" presId="urn:microsoft.com/office/officeart/2018/2/layout/IconVerticalSolidList"/>
    <dgm:cxn modelId="{1BBB260D-9226-4DA6-8703-ABCE4E19E8C9}" type="presParOf" srcId="{4C7705BF-9845-400C-8BEE-22EB718F2738}" destId="{CE3E59F7-8123-4FF8-9BA0-A72122917DAF}" srcOrd="0" destOrd="0" presId="urn:microsoft.com/office/officeart/2018/2/layout/IconVerticalSolidList"/>
    <dgm:cxn modelId="{4FB0513A-8C36-4777-9917-E434159F963B}" type="presParOf" srcId="{4C7705BF-9845-400C-8BEE-22EB718F2738}" destId="{0F2C33C0-4CE2-4163-A3A1-1B8807D9AA2C}" srcOrd="1" destOrd="0" presId="urn:microsoft.com/office/officeart/2018/2/layout/IconVerticalSolidList"/>
    <dgm:cxn modelId="{2D6493D4-9C64-438F-BA16-9BCA8833E909}" type="presParOf" srcId="{4C7705BF-9845-400C-8BEE-22EB718F2738}" destId="{94A3F10A-2F4E-408E-AE68-D18AF9EB9A74}" srcOrd="2" destOrd="0" presId="urn:microsoft.com/office/officeart/2018/2/layout/IconVerticalSolidList"/>
    <dgm:cxn modelId="{5700A6C7-F031-4142-84A4-7339521A33E9}" type="presParOf" srcId="{4C7705BF-9845-400C-8BEE-22EB718F2738}" destId="{3883BFED-F72F-4144-9E40-5DC4A99F8E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A5709-9663-4344-87BB-96C594E814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D2D40-1F84-42F3-AA35-1248FF4F082C}">
      <dgm:prSet/>
      <dgm:spPr/>
      <dgm:t>
        <a:bodyPr/>
        <a:lstStyle/>
        <a:p>
          <a:r>
            <a:rPr lang="en-GB"/>
            <a:t>SELECT column list,</a:t>
          </a:r>
          <a:endParaRPr lang="en-US"/>
        </a:p>
      </dgm:t>
    </dgm:pt>
    <dgm:pt modelId="{5E39466B-687F-4FA1-8A38-E4286BABA702}" type="parTrans" cxnId="{0AF26F99-F4DD-491D-97E7-7731C09975A5}">
      <dgm:prSet/>
      <dgm:spPr/>
      <dgm:t>
        <a:bodyPr/>
        <a:lstStyle/>
        <a:p>
          <a:endParaRPr lang="en-US"/>
        </a:p>
      </dgm:t>
    </dgm:pt>
    <dgm:pt modelId="{1E9C0B04-2F16-4028-B43E-B467AEDA8F85}" type="sibTrans" cxnId="{0AF26F99-F4DD-491D-97E7-7731C09975A5}">
      <dgm:prSet/>
      <dgm:spPr/>
      <dgm:t>
        <a:bodyPr/>
        <a:lstStyle/>
        <a:p>
          <a:endParaRPr lang="en-US"/>
        </a:p>
      </dgm:t>
    </dgm:pt>
    <dgm:pt modelId="{291BEA37-030C-47B1-9FBD-29671CDB4650}">
      <dgm:prSet/>
      <dgm:spPr/>
      <dgm:t>
        <a:bodyPr/>
        <a:lstStyle/>
        <a:p>
          <a:r>
            <a:rPr lang="en-GB"/>
            <a:t>FROM table1</a:t>
          </a:r>
          <a:endParaRPr lang="en-US"/>
        </a:p>
      </dgm:t>
    </dgm:pt>
    <dgm:pt modelId="{86CE81D3-4E91-45FF-9BD4-4A4DA856C2BA}" type="parTrans" cxnId="{641EFC51-54AF-4EC9-B8E7-43D12FB206A2}">
      <dgm:prSet/>
      <dgm:spPr/>
      <dgm:t>
        <a:bodyPr/>
        <a:lstStyle/>
        <a:p>
          <a:endParaRPr lang="en-US"/>
        </a:p>
      </dgm:t>
    </dgm:pt>
    <dgm:pt modelId="{89522EF5-A130-4412-9094-01ADEC6BEAA7}" type="sibTrans" cxnId="{641EFC51-54AF-4EC9-B8E7-43D12FB206A2}">
      <dgm:prSet/>
      <dgm:spPr/>
      <dgm:t>
        <a:bodyPr/>
        <a:lstStyle/>
        <a:p>
          <a:endParaRPr lang="en-US"/>
        </a:p>
      </dgm:t>
    </dgm:pt>
    <dgm:pt modelId="{B91CA176-4F14-4B1F-8189-8240D9BDAD1C}">
      <dgm:prSet/>
      <dgm:spPr/>
      <dgm:t>
        <a:bodyPr/>
        <a:lstStyle/>
        <a:p>
          <a:r>
            <a:rPr lang="en-GB" dirty="0"/>
            <a:t>LEFT (OUTER) JOIN table2</a:t>
          </a:r>
          <a:endParaRPr lang="en-US" dirty="0"/>
        </a:p>
      </dgm:t>
    </dgm:pt>
    <dgm:pt modelId="{C7D07288-B195-4446-875B-E883C35B2DC5}" type="parTrans" cxnId="{10AE47EB-3E01-4F2C-8BDF-ACB5A98559D1}">
      <dgm:prSet/>
      <dgm:spPr/>
      <dgm:t>
        <a:bodyPr/>
        <a:lstStyle/>
        <a:p>
          <a:endParaRPr lang="en-US"/>
        </a:p>
      </dgm:t>
    </dgm:pt>
    <dgm:pt modelId="{1E356B9F-154E-4773-92F8-B98DE5BBD452}" type="sibTrans" cxnId="{10AE47EB-3E01-4F2C-8BDF-ACB5A98559D1}">
      <dgm:prSet/>
      <dgm:spPr/>
      <dgm:t>
        <a:bodyPr/>
        <a:lstStyle/>
        <a:p>
          <a:endParaRPr lang="en-US"/>
        </a:p>
      </dgm:t>
    </dgm:pt>
    <dgm:pt modelId="{D6022230-52F6-4F06-AE8B-54151DF1792B}">
      <dgm:prSet/>
      <dgm:spPr/>
      <dgm:t>
        <a:bodyPr/>
        <a:lstStyle/>
        <a:p>
          <a:r>
            <a:rPr lang="en-GB" dirty="0"/>
            <a:t>ON table1.column = table2.column;</a:t>
          </a:r>
          <a:endParaRPr lang="en-US" dirty="0"/>
        </a:p>
      </dgm:t>
    </dgm:pt>
    <dgm:pt modelId="{B802D485-A8E3-4135-8E2C-A84E2812C65E}" type="parTrans" cxnId="{29096BAE-6510-4DFD-A171-B0EC0C7C8EB1}">
      <dgm:prSet/>
      <dgm:spPr/>
      <dgm:t>
        <a:bodyPr/>
        <a:lstStyle/>
        <a:p>
          <a:endParaRPr lang="en-US"/>
        </a:p>
      </dgm:t>
    </dgm:pt>
    <dgm:pt modelId="{BE136641-362E-40FF-8CEF-634D400C4559}" type="sibTrans" cxnId="{29096BAE-6510-4DFD-A171-B0EC0C7C8EB1}">
      <dgm:prSet/>
      <dgm:spPr/>
      <dgm:t>
        <a:bodyPr/>
        <a:lstStyle/>
        <a:p>
          <a:endParaRPr lang="en-US"/>
        </a:p>
      </dgm:t>
    </dgm:pt>
    <dgm:pt modelId="{2D402C4E-81A3-4D22-85A1-A2319C111FE7}" type="pres">
      <dgm:prSet presAssocID="{332A5709-9663-4344-87BB-96C594E81462}" presName="linear" presStyleCnt="0">
        <dgm:presLayoutVars>
          <dgm:animLvl val="lvl"/>
          <dgm:resizeHandles val="exact"/>
        </dgm:presLayoutVars>
      </dgm:prSet>
      <dgm:spPr/>
    </dgm:pt>
    <dgm:pt modelId="{CC1357C4-E5E4-45B2-9DD3-81AFA27E683B}" type="pres">
      <dgm:prSet presAssocID="{4B2D2D40-1F84-42F3-AA35-1248FF4F08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6ED59A-E944-42EC-8ADC-2D3CBCD1CBA6}" type="pres">
      <dgm:prSet presAssocID="{1E9C0B04-2F16-4028-B43E-B467AEDA8F85}" presName="spacer" presStyleCnt="0"/>
      <dgm:spPr/>
    </dgm:pt>
    <dgm:pt modelId="{FAE83DA8-F9FC-47CE-87C0-B4D5A27A0107}" type="pres">
      <dgm:prSet presAssocID="{291BEA37-030C-47B1-9FBD-29671CDB46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C53E70-F374-4283-851F-724A03D5D85C}" type="pres">
      <dgm:prSet presAssocID="{89522EF5-A130-4412-9094-01ADEC6BEAA7}" presName="spacer" presStyleCnt="0"/>
      <dgm:spPr/>
    </dgm:pt>
    <dgm:pt modelId="{D1DBFB09-F279-4653-9C4A-A8370EB0C24E}" type="pres">
      <dgm:prSet presAssocID="{B91CA176-4F14-4B1F-8189-8240D9BDAD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BFBAF6-030D-4D6E-BFAE-AF7FE0344A3B}" type="pres">
      <dgm:prSet presAssocID="{1E356B9F-154E-4773-92F8-B98DE5BBD452}" presName="spacer" presStyleCnt="0"/>
      <dgm:spPr/>
    </dgm:pt>
    <dgm:pt modelId="{D5684D32-F523-4C7F-BDCC-72CC69E3F51E}" type="pres">
      <dgm:prSet presAssocID="{D6022230-52F6-4F06-AE8B-54151DF179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60ED08-E110-48F4-934C-B4402A2C7C98}" type="presOf" srcId="{332A5709-9663-4344-87BB-96C594E81462}" destId="{2D402C4E-81A3-4D22-85A1-A2319C111FE7}" srcOrd="0" destOrd="0" presId="urn:microsoft.com/office/officeart/2005/8/layout/vList2"/>
    <dgm:cxn modelId="{BA01F34F-6888-4B82-A038-F89C00986ACD}" type="presOf" srcId="{291BEA37-030C-47B1-9FBD-29671CDB4650}" destId="{FAE83DA8-F9FC-47CE-87C0-B4D5A27A0107}" srcOrd="0" destOrd="0" presId="urn:microsoft.com/office/officeart/2005/8/layout/vList2"/>
    <dgm:cxn modelId="{641EFC51-54AF-4EC9-B8E7-43D12FB206A2}" srcId="{332A5709-9663-4344-87BB-96C594E81462}" destId="{291BEA37-030C-47B1-9FBD-29671CDB4650}" srcOrd="1" destOrd="0" parTransId="{86CE81D3-4E91-45FF-9BD4-4A4DA856C2BA}" sibTransId="{89522EF5-A130-4412-9094-01ADEC6BEAA7}"/>
    <dgm:cxn modelId="{0AF26F99-F4DD-491D-97E7-7731C09975A5}" srcId="{332A5709-9663-4344-87BB-96C594E81462}" destId="{4B2D2D40-1F84-42F3-AA35-1248FF4F082C}" srcOrd="0" destOrd="0" parTransId="{5E39466B-687F-4FA1-8A38-E4286BABA702}" sibTransId="{1E9C0B04-2F16-4028-B43E-B467AEDA8F85}"/>
    <dgm:cxn modelId="{7116319B-989C-4AB1-B143-259E9D2C67DA}" type="presOf" srcId="{D6022230-52F6-4F06-AE8B-54151DF1792B}" destId="{D5684D32-F523-4C7F-BDCC-72CC69E3F51E}" srcOrd="0" destOrd="0" presId="urn:microsoft.com/office/officeart/2005/8/layout/vList2"/>
    <dgm:cxn modelId="{29096BAE-6510-4DFD-A171-B0EC0C7C8EB1}" srcId="{332A5709-9663-4344-87BB-96C594E81462}" destId="{D6022230-52F6-4F06-AE8B-54151DF1792B}" srcOrd="3" destOrd="0" parTransId="{B802D485-A8E3-4135-8E2C-A84E2812C65E}" sibTransId="{BE136641-362E-40FF-8CEF-634D400C4559}"/>
    <dgm:cxn modelId="{10AE47EB-3E01-4F2C-8BDF-ACB5A98559D1}" srcId="{332A5709-9663-4344-87BB-96C594E81462}" destId="{B91CA176-4F14-4B1F-8189-8240D9BDAD1C}" srcOrd="2" destOrd="0" parTransId="{C7D07288-B195-4446-875B-E883C35B2DC5}" sibTransId="{1E356B9F-154E-4773-92F8-B98DE5BBD452}"/>
    <dgm:cxn modelId="{BE2C37F4-AE34-43E2-9DD1-573686A0FC6D}" type="presOf" srcId="{B91CA176-4F14-4B1F-8189-8240D9BDAD1C}" destId="{D1DBFB09-F279-4653-9C4A-A8370EB0C24E}" srcOrd="0" destOrd="0" presId="urn:microsoft.com/office/officeart/2005/8/layout/vList2"/>
    <dgm:cxn modelId="{A6C05EF5-C070-4ACD-AA9E-D7D68C3F703D}" type="presOf" srcId="{4B2D2D40-1F84-42F3-AA35-1248FF4F082C}" destId="{CC1357C4-E5E4-45B2-9DD3-81AFA27E683B}" srcOrd="0" destOrd="0" presId="urn:microsoft.com/office/officeart/2005/8/layout/vList2"/>
    <dgm:cxn modelId="{EA60CF25-79B1-4BED-A476-9B9821980AE5}" type="presParOf" srcId="{2D402C4E-81A3-4D22-85A1-A2319C111FE7}" destId="{CC1357C4-E5E4-45B2-9DD3-81AFA27E683B}" srcOrd="0" destOrd="0" presId="urn:microsoft.com/office/officeart/2005/8/layout/vList2"/>
    <dgm:cxn modelId="{A9CF5976-3588-43F6-ABD4-14C946DC3251}" type="presParOf" srcId="{2D402C4E-81A3-4D22-85A1-A2319C111FE7}" destId="{E06ED59A-E944-42EC-8ADC-2D3CBCD1CBA6}" srcOrd="1" destOrd="0" presId="urn:microsoft.com/office/officeart/2005/8/layout/vList2"/>
    <dgm:cxn modelId="{B4799DA8-7AD5-4A5D-9C30-F4F74031B6B3}" type="presParOf" srcId="{2D402C4E-81A3-4D22-85A1-A2319C111FE7}" destId="{FAE83DA8-F9FC-47CE-87C0-B4D5A27A0107}" srcOrd="2" destOrd="0" presId="urn:microsoft.com/office/officeart/2005/8/layout/vList2"/>
    <dgm:cxn modelId="{D3725A35-4CA3-410D-A6C1-BA6CE762B772}" type="presParOf" srcId="{2D402C4E-81A3-4D22-85A1-A2319C111FE7}" destId="{CFC53E70-F374-4283-851F-724A03D5D85C}" srcOrd="3" destOrd="0" presId="urn:microsoft.com/office/officeart/2005/8/layout/vList2"/>
    <dgm:cxn modelId="{F7AB710F-6A52-4886-A41A-BDB539310B05}" type="presParOf" srcId="{2D402C4E-81A3-4D22-85A1-A2319C111FE7}" destId="{D1DBFB09-F279-4653-9C4A-A8370EB0C24E}" srcOrd="4" destOrd="0" presId="urn:microsoft.com/office/officeart/2005/8/layout/vList2"/>
    <dgm:cxn modelId="{BE2A7E60-8922-4A0A-A475-03200AB66999}" type="presParOf" srcId="{2D402C4E-81A3-4D22-85A1-A2319C111FE7}" destId="{04BFBAF6-030D-4D6E-BFAE-AF7FE0344A3B}" srcOrd="5" destOrd="0" presId="urn:microsoft.com/office/officeart/2005/8/layout/vList2"/>
    <dgm:cxn modelId="{9DCB4361-8909-4B60-ADB4-59536F46B81D}" type="presParOf" srcId="{2D402C4E-81A3-4D22-85A1-A2319C111FE7}" destId="{D5684D32-F523-4C7F-BDCC-72CC69E3F5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A5709-9663-4344-87BB-96C594E814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D2D40-1F84-42F3-AA35-1248FF4F082C}">
      <dgm:prSet/>
      <dgm:spPr/>
      <dgm:t>
        <a:bodyPr/>
        <a:lstStyle/>
        <a:p>
          <a:r>
            <a:rPr lang="en-GB"/>
            <a:t>SELECT column list,</a:t>
          </a:r>
          <a:endParaRPr lang="en-US"/>
        </a:p>
      </dgm:t>
    </dgm:pt>
    <dgm:pt modelId="{5E39466B-687F-4FA1-8A38-E4286BABA702}" type="parTrans" cxnId="{0AF26F99-F4DD-491D-97E7-7731C09975A5}">
      <dgm:prSet/>
      <dgm:spPr/>
      <dgm:t>
        <a:bodyPr/>
        <a:lstStyle/>
        <a:p>
          <a:endParaRPr lang="en-US"/>
        </a:p>
      </dgm:t>
    </dgm:pt>
    <dgm:pt modelId="{1E9C0B04-2F16-4028-B43E-B467AEDA8F85}" type="sibTrans" cxnId="{0AF26F99-F4DD-491D-97E7-7731C09975A5}">
      <dgm:prSet/>
      <dgm:spPr/>
      <dgm:t>
        <a:bodyPr/>
        <a:lstStyle/>
        <a:p>
          <a:endParaRPr lang="en-US"/>
        </a:p>
      </dgm:t>
    </dgm:pt>
    <dgm:pt modelId="{291BEA37-030C-47B1-9FBD-29671CDB4650}">
      <dgm:prSet/>
      <dgm:spPr/>
      <dgm:t>
        <a:bodyPr/>
        <a:lstStyle/>
        <a:p>
          <a:r>
            <a:rPr lang="en-GB"/>
            <a:t>FROM table1</a:t>
          </a:r>
          <a:endParaRPr lang="en-US"/>
        </a:p>
      </dgm:t>
    </dgm:pt>
    <dgm:pt modelId="{86CE81D3-4E91-45FF-9BD4-4A4DA856C2BA}" type="parTrans" cxnId="{641EFC51-54AF-4EC9-B8E7-43D12FB206A2}">
      <dgm:prSet/>
      <dgm:spPr/>
      <dgm:t>
        <a:bodyPr/>
        <a:lstStyle/>
        <a:p>
          <a:endParaRPr lang="en-US"/>
        </a:p>
      </dgm:t>
    </dgm:pt>
    <dgm:pt modelId="{89522EF5-A130-4412-9094-01ADEC6BEAA7}" type="sibTrans" cxnId="{641EFC51-54AF-4EC9-B8E7-43D12FB206A2}">
      <dgm:prSet/>
      <dgm:spPr/>
      <dgm:t>
        <a:bodyPr/>
        <a:lstStyle/>
        <a:p>
          <a:endParaRPr lang="en-US"/>
        </a:p>
      </dgm:t>
    </dgm:pt>
    <dgm:pt modelId="{B91CA176-4F14-4B1F-8189-8240D9BDAD1C}">
      <dgm:prSet/>
      <dgm:spPr/>
      <dgm:t>
        <a:bodyPr/>
        <a:lstStyle/>
        <a:p>
          <a:r>
            <a:rPr lang="en-GB" dirty="0"/>
            <a:t>LEFT (OUTER) JOIN table2</a:t>
          </a:r>
          <a:endParaRPr lang="en-US" dirty="0"/>
        </a:p>
      </dgm:t>
    </dgm:pt>
    <dgm:pt modelId="{C7D07288-B195-4446-875B-E883C35B2DC5}" type="parTrans" cxnId="{10AE47EB-3E01-4F2C-8BDF-ACB5A98559D1}">
      <dgm:prSet/>
      <dgm:spPr/>
      <dgm:t>
        <a:bodyPr/>
        <a:lstStyle/>
        <a:p>
          <a:endParaRPr lang="en-US"/>
        </a:p>
      </dgm:t>
    </dgm:pt>
    <dgm:pt modelId="{1E356B9F-154E-4773-92F8-B98DE5BBD452}" type="sibTrans" cxnId="{10AE47EB-3E01-4F2C-8BDF-ACB5A98559D1}">
      <dgm:prSet/>
      <dgm:spPr/>
      <dgm:t>
        <a:bodyPr/>
        <a:lstStyle/>
        <a:p>
          <a:endParaRPr lang="en-US"/>
        </a:p>
      </dgm:t>
    </dgm:pt>
    <dgm:pt modelId="{D6022230-52F6-4F06-AE8B-54151DF1792B}">
      <dgm:prSet/>
      <dgm:spPr/>
      <dgm:t>
        <a:bodyPr/>
        <a:lstStyle/>
        <a:p>
          <a:r>
            <a:rPr lang="en-GB" dirty="0"/>
            <a:t>USING (column);</a:t>
          </a:r>
          <a:endParaRPr lang="en-US" dirty="0"/>
        </a:p>
      </dgm:t>
    </dgm:pt>
    <dgm:pt modelId="{B802D485-A8E3-4135-8E2C-A84E2812C65E}" type="parTrans" cxnId="{29096BAE-6510-4DFD-A171-B0EC0C7C8EB1}">
      <dgm:prSet/>
      <dgm:spPr/>
      <dgm:t>
        <a:bodyPr/>
        <a:lstStyle/>
        <a:p>
          <a:endParaRPr lang="en-US"/>
        </a:p>
      </dgm:t>
    </dgm:pt>
    <dgm:pt modelId="{BE136641-362E-40FF-8CEF-634D400C4559}" type="sibTrans" cxnId="{29096BAE-6510-4DFD-A171-B0EC0C7C8EB1}">
      <dgm:prSet/>
      <dgm:spPr/>
      <dgm:t>
        <a:bodyPr/>
        <a:lstStyle/>
        <a:p>
          <a:endParaRPr lang="en-US"/>
        </a:p>
      </dgm:t>
    </dgm:pt>
    <dgm:pt modelId="{2D402C4E-81A3-4D22-85A1-A2319C111FE7}" type="pres">
      <dgm:prSet presAssocID="{332A5709-9663-4344-87BB-96C594E81462}" presName="linear" presStyleCnt="0">
        <dgm:presLayoutVars>
          <dgm:animLvl val="lvl"/>
          <dgm:resizeHandles val="exact"/>
        </dgm:presLayoutVars>
      </dgm:prSet>
      <dgm:spPr/>
    </dgm:pt>
    <dgm:pt modelId="{CC1357C4-E5E4-45B2-9DD3-81AFA27E683B}" type="pres">
      <dgm:prSet presAssocID="{4B2D2D40-1F84-42F3-AA35-1248FF4F08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6ED59A-E944-42EC-8ADC-2D3CBCD1CBA6}" type="pres">
      <dgm:prSet presAssocID="{1E9C0B04-2F16-4028-B43E-B467AEDA8F85}" presName="spacer" presStyleCnt="0"/>
      <dgm:spPr/>
    </dgm:pt>
    <dgm:pt modelId="{FAE83DA8-F9FC-47CE-87C0-B4D5A27A0107}" type="pres">
      <dgm:prSet presAssocID="{291BEA37-030C-47B1-9FBD-29671CDB46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C53E70-F374-4283-851F-724A03D5D85C}" type="pres">
      <dgm:prSet presAssocID="{89522EF5-A130-4412-9094-01ADEC6BEAA7}" presName="spacer" presStyleCnt="0"/>
      <dgm:spPr/>
    </dgm:pt>
    <dgm:pt modelId="{D1DBFB09-F279-4653-9C4A-A8370EB0C24E}" type="pres">
      <dgm:prSet presAssocID="{B91CA176-4F14-4B1F-8189-8240D9BDAD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BFBAF6-030D-4D6E-BFAE-AF7FE0344A3B}" type="pres">
      <dgm:prSet presAssocID="{1E356B9F-154E-4773-92F8-B98DE5BBD452}" presName="spacer" presStyleCnt="0"/>
      <dgm:spPr/>
    </dgm:pt>
    <dgm:pt modelId="{D5684D32-F523-4C7F-BDCC-72CC69E3F51E}" type="pres">
      <dgm:prSet presAssocID="{D6022230-52F6-4F06-AE8B-54151DF179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60ED08-E110-48F4-934C-B4402A2C7C98}" type="presOf" srcId="{332A5709-9663-4344-87BB-96C594E81462}" destId="{2D402C4E-81A3-4D22-85A1-A2319C111FE7}" srcOrd="0" destOrd="0" presId="urn:microsoft.com/office/officeart/2005/8/layout/vList2"/>
    <dgm:cxn modelId="{BA01F34F-6888-4B82-A038-F89C00986ACD}" type="presOf" srcId="{291BEA37-030C-47B1-9FBD-29671CDB4650}" destId="{FAE83DA8-F9FC-47CE-87C0-B4D5A27A0107}" srcOrd="0" destOrd="0" presId="urn:microsoft.com/office/officeart/2005/8/layout/vList2"/>
    <dgm:cxn modelId="{641EFC51-54AF-4EC9-B8E7-43D12FB206A2}" srcId="{332A5709-9663-4344-87BB-96C594E81462}" destId="{291BEA37-030C-47B1-9FBD-29671CDB4650}" srcOrd="1" destOrd="0" parTransId="{86CE81D3-4E91-45FF-9BD4-4A4DA856C2BA}" sibTransId="{89522EF5-A130-4412-9094-01ADEC6BEAA7}"/>
    <dgm:cxn modelId="{0AF26F99-F4DD-491D-97E7-7731C09975A5}" srcId="{332A5709-9663-4344-87BB-96C594E81462}" destId="{4B2D2D40-1F84-42F3-AA35-1248FF4F082C}" srcOrd="0" destOrd="0" parTransId="{5E39466B-687F-4FA1-8A38-E4286BABA702}" sibTransId="{1E9C0B04-2F16-4028-B43E-B467AEDA8F85}"/>
    <dgm:cxn modelId="{7116319B-989C-4AB1-B143-259E9D2C67DA}" type="presOf" srcId="{D6022230-52F6-4F06-AE8B-54151DF1792B}" destId="{D5684D32-F523-4C7F-BDCC-72CC69E3F51E}" srcOrd="0" destOrd="0" presId="urn:microsoft.com/office/officeart/2005/8/layout/vList2"/>
    <dgm:cxn modelId="{29096BAE-6510-4DFD-A171-B0EC0C7C8EB1}" srcId="{332A5709-9663-4344-87BB-96C594E81462}" destId="{D6022230-52F6-4F06-AE8B-54151DF1792B}" srcOrd="3" destOrd="0" parTransId="{B802D485-A8E3-4135-8E2C-A84E2812C65E}" sibTransId="{BE136641-362E-40FF-8CEF-634D400C4559}"/>
    <dgm:cxn modelId="{10AE47EB-3E01-4F2C-8BDF-ACB5A98559D1}" srcId="{332A5709-9663-4344-87BB-96C594E81462}" destId="{B91CA176-4F14-4B1F-8189-8240D9BDAD1C}" srcOrd="2" destOrd="0" parTransId="{C7D07288-B195-4446-875B-E883C35B2DC5}" sibTransId="{1E356B9F-154E-4773-92F8-B98DE5BBD452}"/>
    <dgm:cxn modelId="{BE2C37F4-AE34-43E2-9DD1-573686A0FC6D}" type="presOf" srcId="{B91CA176-4F14-4B1F-8189-8240D9BDAD1C}" destId="{D1DBFB09-F279-4653-9C4A-A8370EB0C24E}" srcOrd="0" destOrd="0" presId="urn:microsoft.com/office/officeart/2005/8/layout/vList2"/>
    <dgm:cxn modelId="{A6C05EF5-C070-4ACD-AA9E-D7D68C3F703D}" type="presOf" srcId="{4B2D2D40-1F84-42F3-AA35-1248FF4F082C}" destId="{CC1357C4-E5E4-45B2-9DD3-81AFA27E683B}" srcOrd="0" destOrd="0" presId="urn:microsoft.com/office/officeart/2005/8/layout/vList2"/>
    <dgm:cxn modelId="{EA60CF25-79B1-4BED-A476-9B9821980AE5}" type="presParOf" srcId="{2D402C4E-81A3-4D22-85A1-A2319C111FE7}" destId="{CC1357C4-E5E4-45B2-9DD3-81AFA27E683B}" srcOrd="0" destOrd="0" presId="urn:microsoft.com/office/officeart/2005/8/layout/vList2"/>
    <dgm:cxn modelId="{A9CF5976-3588-43F6-ABD4-14C946DC3251}" type="presParOf" srcId="{2D402C4E-81A3-4D22-85A1-A2319C111FE7}" destId="{E06ED59A-E944-42EC-8ADC-2D3CBCD1CBA6}" srcOrd="1" destOrd="0" presId="urn:microsoft.com/office/officeart/2005/8/layout/vList2"/>
    <dgm:cxn modelId="{B4799DA8-7AD5-4A5D-9C30-F4F74031B6B3}" type="presParOf" srcId="{2D402C4E-81A3-4D22-85A1-A2319C111FE7}" destId="{FAE83DA8-F9FC-47CE-87C0-B4D5A27A0107}" srcOrd="2" destOrd="0" presId="urn:microsoft.com/office/officeart/2005/8/layout/vList2"/>
    <dgm:cxn modelId="{D3725A35-4CA3-410D-A6C1-BA6CE762B772}" type="presParOf" srcId="{2D402C4E-81A3-4D22-85A1-A2319C111FE7}" destId="{CFC53E70-F374-4283-851F-724A03D5D85C}" srcOrd="3" destOrd="0" presId="urn:microsoft.com/office/officeart/2005/8/layout/vList2"/>
    <dgm:cxn modelId="{F7AB710F-6A52-4886-A41A-BDB539310B05}" type="presParOf" srcId="{2D402C4E-81A3-4D22-85A1-A2319C111FE7}" destId="{D1DBFB09-F279-4653-9C4A-A8370EB0C24E}" srcOrd="4" destOrd="0" presId="urn:microsoft.com/office/officeart/2005/8/layout/vList2"/>
    <dgm:cxn modelId="{BE2A7E60-8922-4A0A-A475-03200AB66999}" type="presParOf" srcId="{2D402C4E-81A3-4D22-85A1-A2319C111FE7}" destId="{04BFBAF6-030D-4D6E-BFAE-AF7FE0344A3B}" srcOrd="5" destOrd="0" presId="urn:microsoft.com/office/officeart/2005/8/layout/vList2"/>
    <dgm:cxn modelId="{9DCB4361-8909-4B60-ADB4-59536F46B81D}" type="presParOf" srcId="{2D402C4E-81A3-4D22-85A1-A2319C111FE7}" destId="{D5684D32-F523-4C7F-BDCC-72CC69E3F5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2A5709-9663-4344-87BB-96C594E814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D2D40-1F84-42F3-AA35-1248FF4F082C}">
      <dgm:prSet/>
      <dgm:spPr/>
      <dgm:t>
        <a:bodyPr/>
        <a:lstStyle/>
        <a:p>
          <a:r>
            <a:rPr lang="en-GB"/>
            <a:t>SELECT column list,</a:t>
          </a:r>
          <a:endParaRPr lang="en-US"/>
        </a:p>
      </dgm:t>
    </dgm:pt>
    <dgm:pt modelId="{5E39466B-687F-4FA1-8A38-E4286BABA702}" type="parTrans" cxnId="{0AF26F99-F4DD-491D-97E7-7731C09975A5}">
      <dgm:prSet/>
      <dgm:spPr/>
      <dgm:t>
        <a:bodyPr/>
        <a:lstStyle/>
        <a:p>
          <a:endParaRPr lang="en-US"/>
        </a:p>
      </dgm:t>
    </dgm:pt>
    <dgm:pt modelId="{1E9C0B04-2F16-4028-B43E-B467AEDA8F85}" type="sibTrans" cxnId="{0AF26F99-F4DD-491D-97E7-7731C09975A5}">
      <dgm:prSet/>
      <dgm:spPr/>
      <dgm:t>
        <a:bodyPr/>
        <a:lstStyle/>
        <a:p>
          <a:endParaRPr lang="en-US"/>
        </a:p>
      </dgm:t>
    </dgm:pt>
    <dgm:pt modelId="{291BEA37-030C-47B1-9FBD-29671CDB4650}">
      <dgm:prSet/>
      <dgm:spPr/>
      <dgm:t>
        <a:bodyPr/>
        <a:lstStyle/>
        <a:p>
          <a:r>
            <a:rPr lang="en-GB"/>
            <a:t>FROM table1</a:t>
          </a:r>
          <a:endParaRPr lang="en-US"/>
        </a:p>
      </dgm:t>
    </dgm:pt>
    <dgm:pt modelId="{86CE81D3-4E91-45FF-9BD4-4A4DA856C2BA}" type="parTrans" cxnId="{641EFC51-54AF-4EC9-B8E7-43D12FB206A2}">
      <dgm:prSet/>
      <dgm:spPr/>
      <dgm:t>
        <a:bodyPr/>
        <a:lstStyle/>
        <a:p>
          <a:endParaRPr lang="en-US"/>
        </a:p>
      </dgm:t>
    </dgm:pt>
    <dgm:pt modelId="{89522EF5-A130-4412-9094-01ADEC6BEAA7}" type="sibTrans" cxnId="{641EFC51-54AF-4EC9-B8E7-43D12FB206A2}">
      <dgm:prSet/>
      <dgm:spPr/>
      <dgm:t>
        <a:bodyPr/>
        <a:lstStyle/>
        <a:p>
          <a:endParaRPr lang="en-US"/>
        </a:p>
      </dgm:t>
    </dgm:pt>
    <dgm:pt modelId="{B91CA176-4F14-4B1F-8189-8240D9BDAD1C}">
      <dgm:prSet/>
      <dgm:spPr/>
      <dgm:t>
        <a:bodyPr/>
        <a:lstStyle/>
        <a:p>
          <a:r>
            <a:rPr lang="en-GB" dirty="0"/>
            <a:t>RIGHT (OUTER) JOIN table2</a:t>
          </a:r>
          <a:endParaRPr lang="en-US" dirty="0"/>
        </a:p>
      </dgm:t>
    </dgm:pt>
    <dgm:pt modelId="{C7D07288-B195-4446-875B-E883C35B2DC5}" type="parTrans" cxnId="{10AE47EB-3E01-4F2C-8BDF-ACB5A98559D1}">
      <dgm:prSet/>
      <dgm:spPr/>
      <dgm:t>
        <a:bodyPr/>
        <a:lstStyle/>
        <a:p>
          <a:endParaRPr lang="en-US"/>
        </a:p>
      </dgm:t>
    </dgm:pt>
    <dgm:pt modelId="{1E356B9F-154E-4773-92F8-B98DE5BBD452}" type="sibTrans" cxnId="{10AE47EB-3E01-4F2C-8BDF-ACB5A98559D1}">
      <dgm:prSet/>
      <dgm:spPr/>
      <dgm:t>
        <a:bodyPr/>
        <a:lstStyle/>
        <a:p>
          <a:endParaRPr lang="en-US"/>
        </a:p>
      </dgm:t>
    </dgm:pt>
    <dgm:pt modelId="{D6022230-52F6-4F06-AE8B-54151DF1792B}">
      <dgm:prSet/>
      <dgm:spPr/>
      <dgm:t>
        <a:bodyPr/>
        <a:lstStyle/>
        <a:p>
          <a:r>
            <a:rPr lang="en-GB" dirty="0"/>
            <a:t>ON table1.column = table2.column;</a:t>
          </a:r>
          <a:endParaRPr lang="en-US" dirty="0"/>
        </a:p>
      </dgm:t>
    </dgm:pt>
    <dgm:pt modelId="{B802D485-A8E3-4135-8E2C-A84E2812C65E}" type="parTrans" cxnId="{29096BAE-6510-4DFD-A171-B0EC0C7C8EB1}">
      <dgm:prSet/>
      <dgm:spPr/>
      <dgm:t>
        <a:bodyPr/>
        <a:lstStyle/>
        <a:p>
          <a:endParaRPr lang="en-US"/>
        </a:p>
      </dgm:t>
    </dgm:pt>
    <dgm:pt modelId="{BE136641-362E-40FF-8CEF-634D400C4559}" type="sibTrans" cxnId="{29096BAE-6510-4DFD-A171-B0EC0C7C8EB1}">
      <dgm:prSet/>
      <dgm:spPr/>
      <dgm:t>
        <a:bodyPr/>
        <a:lstStyle/>
        <a:p>
          <a:endParaRPr lang="en-US"/>
        </a:p>
      </dgm:t>
    </dgm:pt>
    <dgm:pt modelId="{2D402C4E-81A3-4D22-85A1-A2319C111FE7}" type="pres">
      <dgm:prSet presAssocID="{332A5709-9663-4344-87BB-96C594E81462}" presName="linear" presStyleCnt="0">
        <dgm:presLayoutVars>
          <dgm:animLvl val="lvl"/>
          <dgm:resizeHandles val="exact"/>
        </dgm:presLayoutVars>
      </dgm:prSet>
      <dgm:spPr/>
    </dgm:pt>
    <dgm:pt modelId="{CC1357C4-E5E4-45B2-9DD3-81AFA27E683B}" type="pres">
      <dgm:prSet presAssocID="{4B2D2D40-1F84-42F3-AA35-1248FF4F08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6ED59A-E944-42EC-8ADC-2D3CBCD1CBA6}" type="pres">
      <dgm:prSet presAssocID="{1E9C0B04-2F16-4028-B43E-B467AEDA8F85}" presName="spacer" presStyleCnt="0"/>
      <dgm:spPr/>
    </dgm:pt>
    <dgm:pt modelId="{FAE83DA8-F9FC-47CE-87C0-B4D5A27A0107}" type="pres">
      <dgm:prSet presAssocID="{291BEA37-030C-47B1-9FBD-29671CDB46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C53E70-F374-4283-851F-724A03D5D85C}" type="pres">
      <dgm:prSet presAssocID="{89522EF5-A130-4412-9094-01ADEC6BEAA7}" presName="spacer" presStyleCnt="0"/>
      <dgm:spPr/>
    </dgm:pt>
    <dgm:pt modelId="{D1DBFB09-F279-4653-9C4A-A8370EB0C24E}" type="pres">
      <dgm:prSet presAssocID="{B91CA176-4F14-4B1F-8189-8240D9BDAD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BFBAF6-030D-4D6E-BFAE-AF7FE0344A3B}" type="pres">
      <dgm:prSet presAssocID="{1E356B9F-154E-4773-92F8-B98DE5BBD452}" presName="spacer" presStyleCnt="0"/>
      <dgm:spPr/>
    </dgm:pt>
    <dgm:pt modelId="{D5684D32-F523-4C7F-BDCC-72CC69E3F51E}" type="pres">
      <dgm:prSet presAssocID="{D6022230-52F6-4F06-AE8B-54151DF179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60ED08-E110-48F4-934C-B4402A2C7C98}" type="presOf" srcId="{332A5709-9663-4344-87BB-96C594E81462}" destId="{2D402C4E-81A3-4D22-85A1-A2319C111FE7}" srcOrd="0" destOrd="0" presId="urn:microsoft.com/office/officeart/2005/8/layout/vList2"/>
    <dgm:cxn modelId="{BA01F34F-6888-4B82-A038-F89C00986ACD}" type="presOf" srcId="{291BEA37-030C-47B1-9FBD-29671CDB4650}" destId="{FAE83DA8-F9FC-47CE-87C0-B4D5A27A0107}" srcOrd="0" destOrd="0" presId="urn:microsoft.com/office/officeart/2005/8/layout/vList2"/>
    <dgm:cxn modelId="{641EFC51-54AF-4EC9-B8E7-43D12FB206A2}" srcId="{332A5709-9663-4344-87BB-96C594E81462}" destId="{291BEA37-030C-47B1-9FBD-29671CDB4650}" srcOrd="1" destOrd="0" parTransId="{86CE81D3-4E91-45FF-9BD4-4A4DA856C2BA}" sibTransId="{89522EF5-A130-4412-9094-01ADEC6BEAA7}"/>
    <dgm:cxn modelId="{0AF26F99-F4DD-491D-97E7-7731C09975A5}" srcId="{332A5709-9663-4344-87BB-96C594E81462}" destId="{4B2D2D40-1F84-42F3-AA35-1248FF4F082C}" srcOrd="0" destOrd="0" parTransId="{5E39466B-687F-4FA1-8A38-E4286BABA702}" sibTransId="{1E9C0B04-2F16-4028-B43E-B467AEDA8F85}"/>
    <dgm:cxn modelId="{7116319B-989C-4AB1-B143-259E9D2C67DA}" type="presOf" srcId="{D6022230-52F6-4F06-AE8B-54151DF1792B}" destId="{D5684D32-F523-4C7F-BDCC-72CC69E3F51E}" srcOrd="0" destOrd="0" presId="urn:microsoft.com/office/officeart/2005/8/layout/vList2"/>
    <dgm:cxn modelId="{29096BAE-6510-4DFD-A171-B0EC0C7C8EB1}" srcId="{332A5709-9663-4344-87BB-96C594E81462}" destId="{D6022230-52F6-4F06-AE8B-54151DF1792B}" srcOrd="3" destOrd="0" parTransId="{B802D485-A8E3-4135-8E2C-A84E2812C65E}" sibTransId="{BE136641-362E-40FF-8CEF-634D400C4559}"/>
    <dgm:cxn modelId="{10AE47EB-3E01-4F2C-8BDF-ACB5A98559D1}" srcId="{332A5709-9663-4344-87BB-96C594E81462}" destId="{B91CA176-4F14-4B1F-8189-8240D9BDAD1C}" srcOrd="2" destOrd="0" parTransId="{C7D07288-B195-4446-875B-E883C35B2DC5}" sibTransId="{1E356B9F-154E-4773-92F8-B98DE5BBD452}"/>
    <dgm:cxn modelId="{BE2C37F4-AE34-43E2-9DD1-573686A0FC6D}" type="presOf" srcId="{B91CA176-4F14-4B1F-8189-8240D9BDAD1C}" destId="{D1DBFB09-F279-4653-9C4A-A8370EB0C24E}" srcOrd="0" destOrd="0" presId="urn:microsoft.com/office/officeart/2005/8/layout/vList2"/>
    <dgm:cxn modelId="{A6C05EF5-C070-4ACD-AA9E-D7D68C3F703D}" type="presOf" srcId="{4B2D2D40-1F84-42F3-AA35-1248FF4F082C}" destId="{CC1357C4-E5E4-45B2-9DD3-81AFA27E683B}" srcOrd="0" destOrd="0" presId="urn:microsoft.com/office/officeart/2005/8/layout/vList2"/>
    <dgm:cxn modelId="{EA60CF25-79B1-4BED-A476-9B9821980AE5}" type="presParOf" srcId="{2D402C4E-81A3-4D22-85A1-A2319C111FE7}" destId="{CC1357C4-E5E4-45B2-9DD3-81AFA27E683B}" srcOrd="0" destOrd="0" presId="urn:microsoft.com/office/officeart/2005/8/layout/vList2"/>
    <dgm:cxn modelId="{A9CF5976-3588-43F6-ABD4-14C946DC3251}" type="presParOf" srcId="{2D402C4E-81A3-4D22-85A1-A2319C111FE7}" destId="{E06ED59A-E944-42EC-8ADC-2D3CBCD1CBA6}" srcOrd="1" destOrd="0" presId="urn:microsoft.com/office/officeart/2005/8/layout/vList2"/>
    <dgm:cxn modelId="{B4799DA8-7AD5-4A5D-9C30-F4F74031B6B3}" type="presParOf" srcId="{2D402C4E-81A3-4D22-85A1-A2319C111FE7}" destId="{FAE83DA8-F9FC-47CE-87C0-B4D5A27A0107}" srcOrd="2" destOrd="0" presId="urn:microsoft.com/office/officeart/2005/8/layout/vList2"/>
    <dgm:cxn modelId="{D3725A35-4CA3-410D-A6C1-BA6CE762B772}" type="presParOf" srcId="{2D402C4E-81A3-4D22-85A1-A2319C111FE7}" destId="{CFC53E70-F374-4283-851F-724A03D5D85C}" srcOrd="3" destOrd="0" presId="urn:microsoft.com/office/officeart/2005/8/layout/vList2"/>
    <dgm:cxn modelId="{F7AB710F-6A52-4886-A41A-BDB539310B05}" type="presParOf" srcId="{2D402C4E-81A3-4D22-85A1-A2319C111FE7}" destId="{D1DBFB09-F279-4653-9C4A-A8370EB0C24E}" srcOrd="4" destOrd="0" presId="urn:microsoft.com/office/officeart/2005/8/layout/vList2"/>
    <dgm:cxn modelId="{BE2A7E60-8922-4A0A-A475-03200AB66999}" type="presParOf" srcId="{2D402C4E-81A3-4D22-85A1-A2319C111FE7}" destId="{04BFBAF6-030D-4D6E-BFAE-AF7FE0344A3B}" srcOrd="5" destOrd="0" presId="urn:microsoft.com/office/officeart/2005/8/layout/vList2"/>
    <dgm:cxn modelId="{9DCB4361-8909-4B60-ADB4-59536F46B81D}" type="presParOf" srcId="{2D402C4E-81A3-4D22-85A1-A2319C111FE7}" destId="{D5684D32-F523-4C7F-BDCC-72CC69E3F5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2A5709-9663-4344-87BB-96C594E814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D2D40-1F84-42F3-AA35-1248FF4F082C}">
      <dgm:prSet/>
      <dgm:spPr/>
      <dgm:t>
        <a:bodyPr/>
        <a:lstStyle/>
        <a:p>
          <a:r>
            <a:rPr lang="en-GB"/>
            <a:t>SELECT column list,</a:t>
          </a:r>
          <a:endParaRPr lang="en-US"/>
        </a:p>
      </dgm:t>
    </dgm:pt>
    <dgm:pt modelId="{5E39466B-687F-4FA1-8A38-E4286BABA702}" type="parTrans" cxnId="{0AF26F99-F4DD-491D-97E7-7731C09975A5}">
      <dgm:prSet/>
      <dgm:spPr/>
      <dgm:t>
        <a:bodyPr/>
        <a:lstStyle/>
        <a:p>
          <a:endParaRPr lang="en-US"/>
        </a:p>
      </dgm:t>
    </dgm:pt>
    <dgm:pt modelId="{1E9C0B04-2F16-4028-B43E-B467AEDA8F85}" type="sibTrans" cxnId="{0AF26F99-F4DD-491D-97E7-7731C09975A5}">
      <dgm:prSet/>
      <dgm:spPr/>
      <dgm:t>
        <a:bodyPr/>
        <a:lstStyle/>
        <a:p>
          <a:endParaRPr lang="en-US"/>
        </a:p>
      </dgm:t>
    </dgm:pt>
    <dgm:pt modelId="{291BEA37-030C-47B1-9FBD-29671CDB4650}">
      <dgm:prSet/>
      <dgm:spPr/>
      <dgm:t>
        <a:bodyPr/>
        <a:lstStyle/>
        <a:p>
          <a:r>
            <a:rPr lang="en-GB"/>
            <a:t>FROM table1</a:t>
          </a:r>
          <a:endParaRPr lang="en-US"/>
        </a:p>
      </dgm:t>
    </dgm:pt>
    <dgm:pt modelId="{86CE81D3-4E91-45FF-9BD4-4A4DA856C2BA}" type="parTrans" cxnId="{641EFC51-54AF-4EC9-B8E7-43D12FB206A2}">
      <dgm:prSet/>
      <dgm:spPr/>
      <dgm:t>
        <a:bodyPr/>
        <a:lstStyle/>
        <a:p>
          <a:endParaRPr lang="en-US"/>
        </a:p>
      </dgm:t>
    </dgm:pt>
    <dgm:pt modelId="{89522EF5-A130-4412-9094-01ADEC6BEAA7}" type="sibTrans" cxnId="{641EFC51-54AF-4EC9-B8E7-43D12FB206A2}">
      <dgm:prSet/>
      <dgm:spPr/>
      <dgm:t>
        <a:bodyPr/>
        <a:lstStyle/>
        <a:p>
          <a:endParaRPr lang="en-US"/>
        </a:p>
      </dgm:t>
    </dgm:pt>
    <dgm:pt modelId="{B91CA176-4F14-4B1F-8189-8240D9BDAD1C}">
      <dgm:prSet/>
      <dgm:spPr/>
      <dgm:t>
        <a:bodyPr/>
        <a:lstStyle/>
        <a:p>
          <a:r>
            <a:rPr lang="en-GB" dirty="0"/>
            <a:t>RIGHT (OUTER) JOIN table2</a:t>
          </a:r>
          <a:endParaRPr lang="en-US" dirty="0"/>
        </a:p>
      </dgm:t>
    </dgm:pt>
    <dgm:pt modelId="{C7D07288-B195-4446-875B-E883C35B2DC5}" type="parTrans" cxnId="{10AE47EB-3E01-4F2C-8BDF-ACB5A98559D1}">
      <dgm:prSet/>
      <dgm:spPr/>
      <dgm:t>
        <a:bodyPr/>
        <a:lstStyle/>
        <a:p>
          <a:endParaRPr lang="en-US"/>
        </a:p>
      </dgm:t>
    </dgm:pt>
    <dgm:pt modelId="{1E356B9F-154E-4773-92F8-B98DE5BBD452}" type="sibTrans" cxnId="{10AE47EB-3E01-4F2C-8BDF-ACB5A98559D1}">
      <dgm:prSet/>
      <dgm:spPr/>
      <dgm:t>
        <a:bodyPr/>
        <a:lstStyle/>
        <a:p>
          <a:endParaRPr lang="en-US"/>
        </a:p>
      </dgm:t>
    </dgm:pt>
    <dgm:pt modelId="{D6022230-52F6-4F06-AE8B-54151DF1792B}">
      <dgm:prSet/>
      <dgm:spPr/>
      <dgm:t>
        <a:bodyPr/>
        <a:lstStyle/>
        <a:p>
          <a:r>
            <a:rPr lang="en-GB" dirty="0"/>
            <a:t>USING (column);</a:t>
          </a:r>
          <a:endParaRPr lang="en-US" dirty="0"/>
        </a:p>
      </dgm:t>
    </dgm:pt>
    <dgm:pt modelId="{B802D485-A8E3-4135-8E2C-A84E2812C65E}" type="parTrans" cxnId="{29096BAE-6510-4DFD-A171-B0EC0C7C8EB1}">
      <dgm:prSet/>
      <dgm:spPr/>
      <dgm:t>
        <a:bodyPr/>
        <a:lstStyle/>
        <a:p>
          <a:endParaRPr lang="en-US"/>
        </a:p>
      </dgm:t>
    </dgm:pt>
    <dgm:pt modelId="{BE136641-362E-40FF-8CEF-634D400C4559}" type="sibTrans" cxnId="{29096BAE-6510-4DFD-A171-B0EC0C7C8EB1}">
      <dgm:prSet/>
      <dgm:spPr/>
      <dgm:t>
        <a:bodyPr/>
        <a:lstStyle/>
        <a:p>
          <a:endParaRPr lang="en-US"/>
        </a:p>
      </dgm:t>
    </dgm:pt>
    <dgm:pt modelId="{2D402C4E-81A3-4D22-85A1-A2319C111FE7}" type="pres">
      <dgm:prSet presAssocID="{332A5709-9663-4344-87BB-96C594E81462}" presName="linear" presStyleCnt="0">
        <dgm:presLayoutVars>
          <dgm:animLvl val="lvl"/>
          <dgm:resizeHandles val="exact"/>
        </dgm:presLayoutVars>
      </dgm:prSet>
      <dgm:spPr/>
    </dgm:pt>
    <dgm:pt modelId="{CC1357C4-E5E4-45B2-9DD3-81AFA27E683B}" type="pres">
      <dgm:prSet presAssocID="{4B2D2D40-1F84-42F3-AA35-1248FF4F08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6ED59A-E944-42EC-8ADC-2D3CBCD1CBA6}" type="pres">
      <dgm:prSet presAssocID="{1E9C0B04-2F16-4028-B43E-B467AEDA8F85}" presName="spacer" presStyleCnt="0"/>
      <dgm:spPr/>
    </dgm:pt>
    <dgm:pt modelId="{FAE83DA8-F9FC-47CE-87C0-B4D5A27A0107}" type="pres">
      <dgm:prSet presAssocID="{291BEA37-030C-47B1-9FBD-29671CDB46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C53E70-F374-4283-851F-724A03D5D85C}" type="pres">
      <dgm:prSet presAssocID="{89522EF5-A130-4412-9094-01ADEC6BEAA7}" presName="spacer" presStyleCnt="0"/>
      <dgm:spPr/>
    </dgm:pt>
    <dgm:pt modelId="{D1DBFB09-F279-4653-9C4A-A8370EB0C24E}" type="pres">
      <dgm:prSet presAssocID="{B91CA176-4F14-4B1F-8189-8240D9BDAD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BFBAF6-030D-4D6E-BFAE-AF7FE0344A3B}" type="pres">
      <dgm:prSet presAssocID="{1E356B9F-154E-4773-92F8-B98DE5BBD452}" presName="spacer" presStyleCnt="0"/>
      <dgm:spPr/>
    </dgm:pt>
    <dgm:pt modelId="{D5684D32-F523-4C7F-BDCC-72CC69E3F51E}" type="pres">
      <dgm:prSet presAssocID="{D6022230-52F6-4F06-AE8B-54151DF179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60ED08-E110-48F4-934C-B4402A2C7C98}" type="presOf" srcId="{332A5709-9663-4344-87BB-96C594E81462}" destId="{2D402C4E-81A3-4D22-85A1-A2319C111FE7}" srcOrd="0" destOrd="0" presId="urn:microsoft.com/office/officeart/2005/8/layout/vList2"/>
    <dgm:cxn modelId="{BA01F34F-6888-4B82-A038-F89C00986ACD}" type="presOf" srcId="{291BEA37-030C-47B1-9FBD-29671CDB4650}" destId="{FAE83DA8-F9FC-47CE-87C0-B4D5A27A0107}" srcOrd="0" destOrd="0" presId="urn:microsoft.com/office/officeart/2005/8/layout/vList2"/>
    <dgm:cxn modelId="{641EFC51-54AF-4EC9-B8E7-43D12FB206A2}" srcId="{332A5709-9663-4344-87BB-96C594E81462}" destId="{291BEA37-030C-47B1-9FBD-29671CDB4650}" srcOrd="1" destOrd="0" parTransId="{86CE81D3-4E91-45FF-9BD4-4A4DA856C2BA}" sibTransId="{89522EF5-A130-4412-9094-01ADEC6BEAA7}"/>
    <dgm:cxn modelId="{0AF26F99-F4DD-491D-97E7-7731C09975A5}" srcId="{332A5709-9663-4344-87BB-96C594E81462}" destId="{4B2D2D40-1F84-42F3-AA35-1248FF4F082C}" srcOrd="0" destOrd="0" parTransId="{5E39466B-687F-4FA1-8A38-E4286BABA702}" sibTransId="{1E9C0B04-2F16-4028-B43E-B467AEDA8F85}"/>
    <dgm:cxn modelId="{7116319B-989C-4AB1-B143-259E9D2C67DA}" type="presOf" srcId="{D6022230-52F6-4F06-AE8B-54151DF1792B}" destId="{D5684D32-F523-4C7F-BDCC-72CC69E3F51E}" srcOrd="0" destOrd="0" presId="urn:microsoft.com/office/officeart/2005/8/layout/vList2"/>
    <dgm:cxn modelId="{29096BAE-6510-4DFD-A171-B0EC0C7C8EB1}" srcId="{332A5709-9663-4344-87BB-96C594E81462}" destId="{D6022230-52F6-4F06-AE8B-54151DF1792B}" srcOrd="3" destOrd="0" parTransId="{B802D485-A8E3-4135-8E2C-A84E2812C65E}" sibTransId="{BE136641-362E-40FF-8CEF-634D400C4559}"/>
    <dgm:cxn modelId="{10AE47EB-3E01-4F2C-8BDF-ACB5A98559D1}" srcId="{332A5709-9663-4344-87BB-96C594E81462}" destId="{B91CA176-4F14-4B1F-8189-8240D9BDAD1C}" srcOrd="2" destOrd="0" parTransId="{C7D07288-B195-4446-875B-E883C35B2DC5}" sibTransId="{1E356B9F-154E-4773-92F8-B98DE5BBD452}"/>
    <dgm:cxn modelId="{BE2C37F4-AE34-43E2-9DD1-573686A0FC6D}" type="presOf" srcId="{B91CA176-4F14-4B1F-8189-8240D9BDAD1C}" destId="{D1DBFB09-F279-4653-9C4A-A8370EB0C24E}" srcOrd="0" destOrd="0" presId="urn:microsoft.com/office/officeart/2005/8/layout/vList2"/>
    <dgm:cxn modelId="{A6C05EF5-C070-4ACD-AA9E-D7D68C3F703D}" type="presOf" srcId="{4B2D2D40-1F84-42F3-AA35-1248FF4F082C}" destId="{CC1357C4-E5E4-45B2-9DD3-81AFA27E683B}" srcOrd="0" destOrd="0" presId="urn:microsoft.com/office/officeart/2005/8/layout/vList2"/>
    <dgm:cxn modelId="{EA60CF25-79B1-4BED-A476-9B9821980AE5}" type="presParOf" srcId="{2D402C4E-81A3-4D22-85A1-A2319C111FE7}" destId="{CC1357C4-E5E4-45B2-9DD3-81AFA27E683B}" srcOrd="0" destOrd="0" presId="urn:microsoft.com/office/officeart/2005/8/layout/vList2"/>
    <dgm:cxn modelId="{A9CF5976-3588-43F6-ABD4-14C946DC3251}" type="presParOf" srcId="{2D402C4E-81A3-4D22-85A1-A2319C111FE7}" destId="{E06ED59A-E944-42EC-8ADC-2D3CBCD1CBA6}" srcOrd="1" destOrd="0" presId="urn:microsoft.com/office/officeart/2005/8/layout/vList2"/>
    <dgm:cxn modelId="{B4799DA8-7AD5-4A5D-9C30-F4F74031B6B3}" type="presParOf" srcId="{2D402C4E-81A3-4D22-85A1-A2319C111FE7}" destId="{FAE83DA8-F9FC-47CE-87C0-B4D5A27A0107}" srcOrd="2" destOrd="0" presId="urn:microsoft.com/office/officeart/2005/8/layout/vList2"/>
    <dgm:cxn modelId="{D3725A35-4CA3-410D-A6C1-BA6CE762B772}" type="presParOf" srcId="{2D402C4E-81A3-4D22-85A1-A2319C111FE7}" destId="{CFC53E70-F374-4283-851F-724A03D5D85C}" srcOrd="3" destOrd="0" presId="urn:microsoft.com/office/officeart/2005/8/layout/vList2"/>
    <dgm:cxn modelId="{F7AB710F-6A52-4886-A41A-BDB539310B05}" type="presParOf" srcId="{2D402C4E-81A3-4D22-85A1-A2319C111FE7}" destId="{D1DBFB09-F279-4653-9C4A-A8370EB0C24E}" srcOrd="4" destOrd="0" presId="urn:microsoft.com/office/officeart/2005/8/layout/vList2"/>
    <dgm:cxn modelId="{BE2A7E60-8922-4A0A-A475-03200AB66999}" type="presParOf" srcId="{2D402C4E-81A3-4D22-85A1-A2319C111FE7}" destId="{04BFBAF6-030D-4D6E-BFAE-AF7FE0344A3B}" srcOrd="5" destOrd="0" presId="urn:microsoft.com/office/officeart/2005/8/layout/vList2"/>
    <dgm:cxn modelId="{9DCB4361-8909-4B60-ADB4-59536F46B81D}" type="presParOf" srcId="{2D402C4E-81A3-4D22-85A1-A2319C111FE7}" destId="{D5684D32-F523-4C7F-BDCC-72CC69E3F5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8C08B6-D48F-4F3D-8BEC-8B4DAB2329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5674C95-D782-484A-9863-0FB2853C71F3}">
      <dgm:prSet/>
      <dgm:spPr/>
      <dgm:t>
        <a:bodyPr/>
        <a:lstStyle/>
        <a:p>
          <a:r>
            <a:rPr lang="en-GB" dirty="0"/>
            <a:t>WHAT NEXT? </a:t>
          </a:r>
          <a:endParaRPr lang="en-US" dirty="0"/>
        </a:p>
      </dgm:t>
    </dgm:pt>
    <dgm:pt modelId="{166A6027-1FE4-43B4-A7FC-09F601A60DFA}" type="parTrans" cxnId="{8B91974D-0290-4374-94A6-F34FD999C64F}">
      <dgm:prSet/>
      <dgm:spPr/>
      <dgm:t>
        <a:bodyPr/>
        <a:lstStyle/>
        <a:p>
          <a:endParaRPr lang="en-US"/>
        </a:p>
      </dgm:t>
    </dgm:pt>
    <dgm:pt modelId="{DDA3377F-FB15-460C-97EF-39C39EEAA398}" type="sibTrans" cxnId="{8B91974D-0290-4374-94A6-F34FD999C64F}">
      <dgm:prSet/>
      <dgm:spPr/>
      <dgm:t>
        <a:bodyPr/>
        <a:lstStyle/>
        <a:p>
          <a:endParaRPr lang="en-US"/>
        </a:p>
      </dgm:t>
    </dgm:pt>
    <dgm:pt modelId="{82ACA079-018D-4E43-8462-9D7AB3338D11}">
      <dgm:prSet/>
      <dgm:spPr/>
      <dgm:t>
        <a:bodyPr/>
        <a:lstStyle/>
        <a:p>
          <a:r>
            <a:rPr lang="en-GB" dirty="0"/>
            <a:t>LET’S WRITE SOME LEFT and RIGHT (OUTER) JOINS!</a:t>
          </a:r>
          <a:endParaRPr lang="en-US" dirty="0"/>
        </a:p>
      </dgm:t>
    </dgm:pt>
    <dgm:pt modelId="{5843625B-FFBC-4C8F-89B1-9E4D230D3498}" type="parTrans" cxnId="{0A125A4A-3500-4F59-9443-3B2FAE521B93}">
      <dgm:prSet/>
      <dgm:spPr/>
      <dgm:t>
        <a:bodyPr/>
        <a:lstStyle/>
        <a:p>
          <a:endParaRPr lang="en-US"/>
        </a:p>
      </dgm:t>
    </dgm:pt>
    <dgm:pt modelId="{D7B5C2FD-2DF2-4AAB-BBE8-80266943F084}" type="sibTrans" cxnId="{0A125A4A-3500-4F59-9443-3B2FAE521B93}">
      <dgm:prSet/>
      <dgm:spPr/>
      <dgm:t>
        <a:bodyPr/>
        <a:lstStyle/>
        <a:p>
          <a:endParaRPr lang="en-US"/>
        </a:p>
      </dgm:t>
    </dgm:pt>
    <dgm:pt modelId="{9E01DDA6-BDDF-4374-B791-48E48CDEC199}" type="pres">
      <dgm:prSet presAssocID="{368C08B6-D48F-4F3D-8BEC-8B4DAB232980}" presName="root" presStyleCnt="0">
        <dgm:presLayoutVars>
          <dgm:dir/>
          <dgm:resizeHandles val="exact"/>
        </dgm:presLayoutVars>
      </dgm:prSet>
      <dgm:spPr/>
    </dgm:pt>
    <dgm:pt modelId="{DA8A9FAE-89A1-46C6-8770-5DE64C1E7E84}" type="pres">
      <dgm:prSet presAssocID="{85674C95-D782-484A-9863-0FB2853C71F3}" presName="compNode" presStyleCnt="0"/>
      <dgm:spPr/>
    </dgm:pt>
    <dgm:pt modelId="{D924E50B-96C0-4C4D-80A7-51F3DB9329B7}" type="pres">
      <dgm:prSet presAssocID="{85674C95-D782-484A-9863-0FB2853C71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1F7A9BA-4F83-4313-93DA-B3C3564D1FFB}" type="pres">
      <dgm:prSet presAssocID="{85674C95-D782-484A-9863-0FB2853C71F3}" presName="spaceRect" presStyleCnt="0"/>
      <dgm:spPr/>
    </dgm:pt>
    <dgm:pt modelId="{E6AD3404-80EB-4E90-9B4F-29192BB625C9}" type="pres">
      <dgm:prSet presAssocID="{85674C95-D782-484A-9863-0FB2853C71F3}" presName="textRect" presStyleLbl="revTx" presStyleIdx="0" presStyleCnt="2">
        <dgm:presLayoutVars>
          <dgm:chMax val="1"/>
          <dgm:chPref val="1"/>
        </dgm:presLayoutVars>
      </dgm:prSet>
      <dgm:spPr/>
    </dgm:pt>
    <dgm:pt modelId="{E631760F-F031-452B-916E-433302AB766D}" type="pres">
      <dgm:prSet presAssocID="{DDA3377F-FB15-460C-97EF-39C39EEAA398}" presName="sibTrans" presStyleCnt="0"/>
      <dgm:spPr/>
    </dgm:pt>
    <dgm:pt modelId="{B3110B70-AC35-4947-8FD9-7C5CC9D1B78F}" type="pres">
      <dgm:prSet presAssocID="{82ACA079-018D-4E43-8462-9D7AB3338D11}" presName="compNode" presStyleCnt="0"/>
      <dgm:spPr/>
    </dgm:pt>
    <dgm:pt modelId="{042C0740-CE3F-4812-8B27-63ED880A14E4}" type="pres">
      <dgm:prSet presAssocID="{82ACA079-018D-4E43-8462-9D7AB3338D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B4B1760E-66FA-4314-ADAC-0D0CD45A5A43}" type="pres">
      <dgm:prSet presAssocID="{82ACA079-018D-4E43-8462-9D7AB3338D11}" presName="spaceRect" presStyleCnt="0"/>
      <dgm:spPr/>
    </dgm:pt>
    <dgm:pt modelId="{6C71A86C-41DA-4CCA-BA0C-236BF2A2CB5B}" type="pres">
      <dgm:prSet presAssocID="{82ACA079-018D-4E43-8462-9D7AB3338D1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982A00-6F8B-4C8D-84C2-D3D154BB705E}" type="presOf" srcId="{368C08B6-D48F-4F3D-8BEC-8B4DAB232980}" destId="{9E01DDA6-BDDF-4374-B791-48E48CDEC199}" srcOrd="0" destOrd="0" presId="urn:microsoft.com/office/officeart/2018/2/layout/IconLabelList"/>
    <dgm:cxn modelId="{72D89E17-4661-4C0C-9306-9E6A1C157ADE}" type="presOf" srcId="{82ACA079-018D-4E43-8462-9D7AB3338D11}" destId="{6C71A86C-41DA-4CCA-BA0C-236BF2A2CB5B}" srcOrd="0" destOrd="0" presId="urn:microsoft.com/office/officeart/2018/2/layout/IconLabelList"/>
    <dgm:cxn modelId="{0A125A4A-3500-4F59-9443-3B2FAE521B93}" srcId="{368C08B6-D48F-4F3D-8BEC-8B4DAB232980}" destId="{82ACA079-018D-4E43-8462-9D7AB3338D11}" srcOrd="1" destOrd="0" parTransId="{5843625B-FFBC-4C8F-89B1-9E4D230D3498}" sibTransId="{D7B5C2FD-2DF2-4AAB-BBE8-80266943F084}"/>
    <dgm:cxn modelId="{8B91974D-0290-4374-94A6-F34FD999C64F}" srcId="{368C08B6-D48F-4F3D-8BEC-8B4DAB232980}" destId="{85674C95-D782-484A-9863-0FB2853C71F3}" srcOrd="0" destOrd="0" parTransId="{166A6027-1FE4-43B4-A7FC-09F601A60DFA}" sibTransId="{DDA3377F-FB15-460C-97EF-39C39EEAA398}"/>
    <dgm:cxn modelId="{2298288D-B48F-469F-8395-8511E5D65070}" type="presOf" srcId="{85674C95-D782-484A-9863-0FB2853C71F3}" destId="{E6AD3404-80EB-4E90-9B4F-29192BB625C9}" srcOrd="0" destOrd="0" presId="urn:microsoft.com/office/officeart/2018/2/layout/IconLabelList"/>
    <dgm:cxn modelId="{7161D2D6-A098-4B09-A8F4-E4461CD3B433}" type="presParOf" srcId="{9E01DDA6-BDDF-4374-B791-48E48CDEC199}" destId="{DA8A9FAE-89A1-46C6-8770-5DE64C1E7E84}" srcOrd="0" destOrd="0" presId="urn:microsoft.com/office/officeart/2018/2/layout/IconLabelList"/>
    <dgm:cxn modelId="{0B627AB1-A91F-47F9-A3C0-35299DF7D3E1}" type="presParOf" srcId="{DA8A9FAE-89A1-46C6-8770-5DE64C1E7E84}" destId="{D924E50B-96C0-4C4D-80A7-51F3DB9329B7}" srcOrd="0" destOrd="0" presId="urn:microsoft.com/office/officeart/2018/2/layout/IconLabelList"/>
    <dgm:cxn modelId="{4C0921BC-73EE-4585-B1B3-66D954EABB97}" type="presParOf" srcId="{DA8A9FAE-89A1-46C6-8770-5DE64C1E7E84}" destId="{71F7A9BA-4F83-4313-93DA-B3C3564D1FFB}" srcOrd="1" destOrd="0" presId="urn:microsoft.com/office/officeart/2018/2/layout/IconLabelList"/>
    <dgm:cxn modelId="{0AD1144F-9779-41FA-9E11-02566ED77116}" type="presParOf" srcId="{DA8A9FAE-89A1-46C6-8770-5DE64C1E7E84}" destId="{E6AD3404-80EB-4E90-9B4F-29192BB625C9}" srcOrd="2" destOrd="0" presId="urn:microsoft.com/office/officeart/2018/2/layout/IconLabelList"/>
    <dgm:cxn modelId="{DC2AB530-B58D-4DA0-A8B3-04456095AE02}" type="presParOf" srcId="{9E01DDA6-BDDF-4374-B791-48E48CDEC199}" destId="{E631760F-F031-452B-916E-433302AB766D}" srcOrd="1" destOrd="0" presId="urn:microsoft.com/office/officeart/2018/2/layout/IconLabelList"/>
    <dgm:cxn modelId="{CF010204-1D3A-4E33-8AC6-D0303D8E7C61}" type="presParOf" srcId="{9E01DDA6-BDDF-4374-B791-48E48CDEC199}" destId="{B3110B70-AC35-4947-8FD9-7C5CC9D1B78F}" srcOrd="2" destOrd="0" presId="urn:microsoft.com/office/officeart/2018/2/layout/IconLabelList"/>
    <dgm:cxn modelId="{51567C3A-C9BE-4C74-82EC-5E700F781849}" type="presParOf" srcId="{B3110B70-AC35-4947-8FD9-7C5CC9D1B78F}" destId="{042C0740-CE3F-4812-8B27-63ED880A14E4}" srcOrd="0" destOrd="0" presId="urn:microsoft.com/office/officeart/2018/2/layout/IconLabelList"/>
    <dgm:cxn modelId="{3BF636E7-FF5F-4873-B3D8-1F5E3256673C}" type="presParOf" srcId="{B3110B70-AC35-4947-8FD9-7C5CC9D1B78F}" destId="{B4B1760E-66FA-4314-ADAC-0D0CD45A5A43}" srcOrd="1" destOrd="0" presId="urn:microsoft.com/office/officeart/2018/2/layout/IconLabelList"/>
    <dgm:cxn modelId="{2861C3B3-B17D-4BC5-91E9-7BEF4FEBD58A}" type="presParOf" srcId="{B3110B70-AC35-4947-8FD9-7C5CC9D1B78F}" destId="{6C71A86C-41DA-4CCA-BA0C-236BF2A2CB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2342AE-66FB-4192-B3E3-B829747CD2A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76431-DA66-4BB2-9C33-E01287EAEBC0}">
      <dgm:prSet/>
      <dgm:spPr/>
      <dgm:t>
        <a:bodyPr/>
        <a:lstStyle/>
        <a:p>
          <a:pPr algn="just"/>
          <a:r>
            <a:rPr lang="en-GB" sz="2400" dirty="0"/>
            <a:t>LEFT and RIGHT OUTER JOINs clearly exceed the limits of inner joins by facilitating more complex data analytical operations that require the return of both matched and unmatched records.</a:t>
          </a:r>
          <a:endParaRPr lang="en-US" sz="2400" dirty="0"/>
        </a:p>
      </dgm:t>
    </dgm:pt>
    <dgm:pt modelId="{1850E07B-0D70-4434-96A7-914573DEC86D}" type="parTrans" cxnId="{FD318E8F-696D-45C5-8B3F-D5D7452F7074}">
      <dgm:prSet/>
      <dgm:spPr/>
      <dgm:t>
        <a:bodyPr/>
        <a:lstStyle/>
        <a:p>
          <a:endParaRPr lang="en-US"/>
        </a:p>
      </dgm:t>
    </dgm:pt>
    <dgm:pt modelId="{AAA1B8CF-ECA1-40AF-B861-36DFF0F92ABE}" type="sibTrans" cxnId="{FD318E8F-696D-45C5-8B3F-D5D7452F7074}">
      <dgm:prSet/>
      <dgm:spPr/>
      <dgm:t>
        <a:bodyPr/>
        <a:lstStyle/>
        <a:p>
          <a:endParaRPr lang="en-US"/>
        </a:p>
      </dgm:t>
    </dgm:pt>
    <dgm:pt modelId="{01C39C02-FC4F-4477-BE26-1D5437D4D768}">
      <dgm:prSet custT="1"/>
      <dgm:spPr/>
      <dgm:t>
        <a:bodyPr/>
        <a:lstStyle/>
        <a:p>
          <a:pPr algn="just"/>
          <a:r>
            <a:rPr lang="en-GB" sz="2400" dirty="0"/>
            <a:t>The relations of reversibility between the LEFT JOIN and the RIGHT JOIN offers more than one way of retrieving unmatched records from the database. </a:t>
          </a:r>
          <a:endParaRPr lang="en-US" sz="2400" dirty="0"/>
        </a:p>
      </dgm:t>
    </dgm:pt>
    <dgm:pt modelId="{AC9562A0-C8D4-4C1D-BE30-8D4B36E34B45}" type="sibTrans" cxnId="{ABB695E6-26B7-41E2-A504-6A5D3CB77D77}">
      <dgm:prSet/>
      <dgm:spPr/>
      <dgm:t>
        <a:bodyPr/>
        <a:lstStyle/>
        <a:p>
          <a:endParaRPr lang="en-US"/>
        </a:p>
      </dgm:t>
    </dgm:pt>
    <dgm:pt modelId="{D39A45A9-2E54-45E3-817D-325976C427D3}" type="parTrans" cxnId="{ABB695E6-26B7-41E2-A504-6A5D3CB77D77}">
      <dgm:prSet/>
      <dgm:spPr/>
      <dgm:t>
        <a:bodyPr/>
        <a:lstStyle/>
        <a:p>
          <a:endParaRPr lang="en-US"/>
        </a:p>
      </dgm:t>
    </dgm:pt>
    <dgm:pt modelId="{74FEDE6A-95BB-42E8-854E-1B5B89567AFC}" type="pres">
      <dgm:prSet presAssocID="{1A2342AE-66FB-4192-B3E3-B829747CD2A1}" presName="outerComposite" presStyleCnt="0">
        <dgm:presLayoutVars>
          <dgm:chMax val="5"/>
          <dgm:dir/>
          <dgm:resizeHandles val="exact"/>
        </dgm:presLayoutVars>
      </dgm:prSet>
      <dgm:spPr/>
    </dgm:pt>
    <dgm:pt modelId="{38093633-0E9B-4742-929B-A466835D4209}" type="pres">
      <dgm:prSet presAssocID="{1A2342AE-66FB-4192-B3E3-B829747CD2A1}" presName="dummyMaxCanvas" presStyleCnt="0">
        <dgm:presLayoutVars/>
      </dgm:prSet>
      <dgm:spPr/>
    </dgm:pt>
    <dgm:pt modelId="{EF9E9DB1-5460-4201-82A2-3A9E28FB2D7A}" type="pres">
      <dgm:prSet presAssocID="{1A2342AE-66FB-4192-B3E3-B829747CD2A1}" presName="TwoNodes_1" presStyleLbl="node1" presStyleIdx="0" presStyleCnt="2" custLinFactY="21939" custLinFactNeighborX="14031" custLinFactNeighborY="100000">
        <dgm:presLayoutVars>
          <dgm:bulletEnabled val="1"/>
        </dgm:presLayoutVars>
      </dgm:prSet>
      <dgm:spPr/>
    </dgm:pt>
    <dgm:pt modelId="{9A2B58CF-6B50-4005-8C6E-107D591F424C}" type="pres">
      <dgm:prSet presAssocID="{1A2342AE-66FB-4192-B3E3-B829747CD2A1}" presName="TwoNodes_2" presStyleLbl="node1" presStyleIdx="1" presStyleCnt="2" custLinFactY="-20735" custLinFactNeighborX="-13639" custLinFactNeighborY="-100000">
        <dgm:presLayoutVars>
          <dgm:bulletEnabled val="1"/>
        </dgm:presLayoutVars>
      </dgm:prSet>
      <dgm:spPr/>
    </dgm:pt>
    <dgm:pt modelId="{6DE184EF-0614-47CD-B00E-54033ECFC982}" type="pres">
      <dgm:prSet presAssocID="{1A2342AE-66FB-4192-B3E3-B829747CD2A1}" presName="TwoConn_1-2" presStyleLbl="fgAccFollowNode1" presStyleIdx="0" presStyleCnt="1" custLinFactNeighborX="-28979" custLinFactNeighborY="-874">
        <dgm:presLayoutVars>
          <dgm:bulletEnabled val="1"/>
        </dgm:presLayoutVars>
      </dgm:prSet>
      <dgm:spPr/>
    </dgm:pt>
    <dgm:pt modelId="{D0A5662B-C8BB-483E-9E3C-DB409DE93E9B}" type="pres">
      <dgm:prSet presAssocID="{1A2342AE-66FB-4192-B3E3-B829747CD2A1}" presName="TwoNodes_1_text" presStyleLbl="node1" presStyleIdx="1" presStyleCnt="2">
        <dgm:presLayoutVars>
          <dgm:bulletEnabled val="1"/>
        </dgm:presLayoutVars>
      </dgm:prSet>
      <dgm:spPr/>
    </dgm:pt>
    <dgm:pt modelId="{2D58E92B-C88E-4CF3-B709-0A66558CF95E}" type="pres">
      <dgm:prSet presAssocID="{1A2342AE-66FB-4192-B3E3-B829747CD2A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D82F532-03EF-4BB0-9C66-44DF882E81CC}" type="presOf" srcId="{CA376431-DA66-4BB2-9C33-E01287EAEBC0}" destId="{2D58E92B-C88E-4CF3-B709-0A66558CF95E}" srcOrd="1" destOrd="0" presId="urn:microsoft.com/office/officeart/2005/8/layout/vProcess5"/>
    <dgm:cxn modelId="{F2FFB733-F6DD-45AE-B356-5DAFE5394482}" type="presOf" srcId="{1A2342AE-66FB-4192-B3E3-B829747CD2A1}" destId="{74FEDE6A-95BB-42E8-854E-1B5B89567AFC}" srcOrd="0" destOrd="0" presId="urn:microsoft.com/office/officeart/2005/8/layout/vProcess5"/>
    <dgm:cxn modelId="{00086D6F-1D0E-4CBA-AE98-BBF734DF5408}" type="presOf" srcId="{01C39C02-FC4F-4477-BE26-1D5437D4D768}" destId="{D0A5662B-C8BB-483E-9E3C-DB409DE93E9B}" srcOrd="1" destOrd="0" presId="urn:microsoft.com/office/officeart/2005/8/layout/vProcess5"/>
    <dgm:cxn modelId="{78481079-0B40-403C-B101-75FACBF308EA}" type="presOf" srcId="{AC9562A0-C8D4-4C1D-BE30-8D4B36E34B45}" destId="{6DE184EF-0614-47CD-B00E-54033ECFC982}" srcOrd="0" destOrd="0" presId="urn:microsoft.com/office/officeart/2005/8/layout/vProcess5"/>
    <dgm:cxn modelId="{0840A15A-BDAB-4EAE-9EB4-E70B1E8C4F83}" type="presOf" srcId="{CA376431-DA66-4BB2-9C33-E01287EAEBC0}" destId="{9A2B58CF-6B50-4005-8C6E-107D591F424C}" srcOrd="0" destOrd="0" presId="urn:microsoft.com/office/officeart/2005/8/layout/vProcess5"/>
    <dgm:cxn modelId="{FD318E8F-696D-45C5-8B3F-D5D7452F7074}" srcId="{1A2342AE-66FB-4192-B3E3-B829747CD2A1}" destId="{CA376431-DA66-4BB2-9C33-E01287EAEBC0}" srcOrd="1" destOrd="0" parTransId="{1850E07B-0D70-4434-96A7-914573DEC86D}" sibTransId="{AAA1B8CF-ECA1-40AF-B861-36DFF0F92ABE}"/>
    <dgm:cxn modelId="{ABB695E6-26B7-41E2-A504-6A5D3CB77D77}" srcId="{1A2342AE-66FB-4192-B3E3-B829747CD2A1}" destId="{01C39C02-FC4F-4477-BE26-1D5437D4D768}" srcOrd="0" destOrd="0" parTransId="{D39A45A9-2E54-45E3-817D-325976C427D3}" sibTransId="{AC9562A0-C8D4-4C1D-BE30-8D4B36E34B45}"/>
    <dgm:cxn modelId="{81AD58E8-4BCC-4697-98A9-34C03E178AB4}" type="presOf" srcId="{01C39C02-FC4F-4477-BE26-1D5437D4D768}" destId="{EF9E9DB1-5460-4201-82A2-3A9E28FB2D7A}" srcOrd="0" destOrd="0" presId="urn:microsoft.com/office/officeart/2005/8/layout/vProcess5"/>
    <dgm:cxn modelId="{CBF28B11-91A8-407B-97F0-741AE680896D}" type="presParOf" srcId="{74FEDE6A-95BB-42E8-854E-1B5B89567AFC}" destId="{38093633-0E9B-4742-929B-A466835D4209}" srcOrd="0" destOrd="0" presId="urn:microsoft.com/office/officeart/2005/8/layout/vProcess5"/>
    <dgm:cxn modelId="{0354D4A9-0D1A-4092-90E1-04D778359706}" type="presParOf" srcId="{74FEDE6A-95BB-42E8-854E-1B5B89567AFC}" destId="{EF9E9DB1-5460-4201-82A2-3A9E28FB2D7A}" srcOrd="1" destOrd="0" presId="urn:microsoft.com/office/officeart/2005/8/layout/vProcess5"/>
    <dgm:cxn modelId="{A0668B26-C86E-46FD-ABF1-A3D09A161B19}" type="presParOf" srcId="{74FEDE6A-95BB-42E8-854E-1B5B89567AFC}" destId="{9A2B58CF-6B50-4005-8C6E-107D591F424C}" srcOrd="2" destOrd="0" presId="urn:microsoft.com/office/officeart/2005/8/layout/vProcess5"/>
    <dgm:cxn modelId="{BED5FFD4-9B85-4E0F-842A-F1B2F1ACD6D9}" type="presParOf" srcId="{74FEDE6A-95BB-42E8-854E-1B5B89567AFC}" destId="{6DE184EF-0614-47CD-B00E-54033ECFC982}" srcOrd="3" destOrd="0" presId="urn:microsoft.com/office/officeart/2005/8/layout/vProcess5"/>
    <dgm:cxn modelId="{726FFEFA-8BD0-4F17-B1CB-B07ADB7ECCDC}" type="presParOf" srcId="{74FEDE6A-95BB-42E8-854E-1B5B89567AFC}" destId="{D0A5662B-C8BB-483E-9E3C-DB409DE93E9B}" srcOrd="4" destOrd="0" presId="urn:microsoft.com/office/officeart/2005/8/layout/vProcess5"/>
    <dgm:cxn modelId="{27A6364B-8946-4DE6-89E3-A35FB6A77B76}" type="presParOf" srcId="{74FEDE6A-95BB-42E8-854E-1B5B89567AFC}" destId="{2D58E92B-C88E-4CF3-B709-0A66558CF95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68241-8573-4255-BA09-BDA1F0B68659}">
      <dsp:nvSpPr>
        <dsp:cNvPr id="0" name=""/>
        <dsp:cNvSpPr/>
      </dsp:nvSpPr>
      <dsp:spPr>
        <a:xfrm>
          <a:off x="-5659" y="154844"/>
          <a:ext cx="7402167" cy="11287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51FAA-F4DA-4E7E-AB91-840FB42B5580}">
      <dsp:nvSpPr>
        <dsp:cNvPr id="0" name=""/>
        <dsp:cNvSpPr/>
      </dsp:nvSpPr>
      <dsp:spPr>
        <a:xfrm>
          <a:off x="335780" y="408807"/>
          <a:ext cx="620800" cy="620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41475-4035-4A62-8BCD-198358BE5707}">
      <dsp:nvSpPr>
        <dsp:cNvPr id="0" name=""/>
        <dsp:cNvSpPr/>
      </dsp:nvSpPr>
      <dsp:spPr>
        <a:xfrm>
          <a:off x="1284153" y="6743"/>
          <a:ext cx="6123673" cy="1424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7" tIns="119457" rIns="119457" bIns="1194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 data analytical operation involving retrieving data from fields of two or more tables in a single query.</a:t>
          </a:r>
        </a:p>
      </dsp:txBody>
      <dsp:txXfrm>
        <a:off x="1284153" y="6743"/>
        <a:ext cx="6123673" cy="1424928"/>
      </dsp:txXfrm>
    </dsp:sp>
    <dsp:sp modelId="{A0E01C78-F05C-4F66-8146-5DB3ED90773F}">
      <dsp:nvSpPr>
        <dsp:cNvPr id="0" name=""/>
        <dsp:cNvSpPr/>
      </dsp:nvSpPr>
      <dsp:spPr>
        <a:xfrm>
          <a:off x="-5659" y="1713854"/>
          <a:ext cx="7402167" cy="11287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FE31C-9300-499E-A214-AE42262C829D}">
      <dsp:nvSpPr>
        <dsp:cNvPr id="0" name=""/>
        <dsp:cNvSpPr/>
      </dsp:nvSpPr>
      <dsp:spPr>
        <a:xfrm>
          <a:off x="335780" y="1967817"/>
          <a:ext cx="620800" cy="620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39A60-B13A-48C8-AD47-242F991FB499}">
      <dsp:nvSpPr>
        <dsp:cNvPr id="0" name=""/>
        <dsp:cNvSpPr/>
      </dsp:nvSpPr>
      <dsp:spPr>
        <a:xfrm>
          <a:off x="1298021" y="1713854"/>
          <a:ext cx="6095936" cy="112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7" tIns="119457" rIns="119457" bIns="1194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Tables are joined based on a common/related field.</a:t>
          </a:r>
          <a:endParaRPr lang="en-US" sz="1800" kern="1200"/>
        </a:p>
      </dsp:txBody>
      <dsp:txXfrm>
        <a:off x="1298021" y="1713854"/>
        <a:ext cx="6095936" cy="1128727"/>
      </dsp:txXfrm>
    </dsp:sp>
    <dsp:sp modelId="{CE3E59F7-8123-4FF8-9BA0-A72122917DAF}">
      <dsp:nvSpPr>
        <dsp:cNvPr id="0" name=""/>
        <dsp:cNvSpPr/>
      </dsp:nvSpPr>
      <dsp:spPr>
        <a:xfrm>
          <a:off x="-5659" y="3124763"/>
          <a:ext cx="7402167" cy="11287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C33C0-4CE2-4163-A3A1-1B8807D9AA2C}">
      <dsp:nvSpPr>
        <dsp:cNvPr id="0" name=""/>
        <dsp:cNvSpPr/>
      </dsp:nvSpPr>
      <dsp:spPr>
        <a:xfrm>
          <a:off x="335780" y="3378727"/>
          <a:ext cx="620800" cy="620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3BFED-F72F-4144-9E40-5DC4A99F8EF4}">
      <dsp:nvSpPr>
        <dsp:cNvPr id="0" name=""/>
        <dsp:cNvSpPr/>
      </dsp:nvSpPr>
      <dsp:spPr>
        <a:xfrm>
          <a:off x="1298021" y="3124763"/>
          <a:ext cx="6095936" cy="1128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57" tIns="119457" rIns="119457" bIns="1194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Also, aliasing is paramount! Field names are qualified by table names and tables names by their shortened forms to achieve brevity, clarity and successful return of the result set.</a:t>
          </a:r>
          <a:endParaRPr lang="en-US" sz="1800" kern="1200" dirty="0"/>
        </a:p>
      </dsp:txBody>
      <dsp:txXfrm>
        <a:off x="1298021" y="3124763"/>
        <a:ext cx="6095936" cy="1128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357C4-E5E4-45B2-9DD3-81AFA27E683B}">
      <dsp:nvSpPr>
        <dsp:cNvPr id="0" name=""/>
        <dsp:cNvSpPr/>
      </dsp:nvSpPr>
      <dsp:spPr>
        <a:xfrm>
          <a:off x="0" y="4012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SELECT column list,</a:t>
          </a:r>
          <a:endParaRPr lang="en-US" sz="3600" kern="1200"/>
        </a:p>
      </dsp:txBody>
      <dsp:txXfrm>
        <a:off x="41123" y="81248"/>
        <a:ext cx="9976153" cy="760154"/>
      </dsp:txXfrm>
    </dsp:sp>
    <dsp:sp modelId="{FAE83DA8-F9FC-47CE-87C0-B4D5A27A0107}">
      <dsp:nvSpPr>
        <dsp:cNvPr id="0" name=""/>
        <dsp:cNvSpPr/>
      </dsp:nvSpPr>
      <dsp:spPr>
        <a:xfrm>
          <a:off x="0" y="98620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FROM table1</a:t>
          </a:r>
          <a:endParaRPr lang="en-US" sz="3600" kern="1200"/>
        </a:p>
      </dsp:txBody>
      <dsp:txXfrm>
        <a:off x="41123" y="1027328"/>
        <a:ext cx="9976153" cy="760154"/>
      </dsp:txXfrm>
    </dsp:sp>
    <dsp:sp modelId="{D1DBFB09-F279-4653-9C4A-A8370EB0C24E}">
      <dsp:nvSpPr>
        <dsp:cNvPr id="0" name=""/>
        <dsp:cNvSpPr/>
      </dsp:nvSpPr>
      <dsp:spPr>
        <a:xfrm>
          <a:off x="0" y="193228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LEFT (OUTER) JOIN table2</a:t>
          </a:r>
          <a:endParaRPr lang="en-US" sz="3600" kern="1200" dirty="0"/>
        </a:p>
      </dsp:txBody>
      <dsp:txXfrm>
        <a:off x="41123" y="1973408"/>
        <a:ext cx="9976153" cy="760154"/>
      </dsp:txXfrm>
    </dsp:sp>
    <dsp:sp modelId="{D5684D32-F523-4C7F-BDCC-72CC69E3F51E}">
      <dsp:nvSpPr>
        <dsp:cNvPr id="0" name=""/>
        <dsp:cNvSpPr/>
      </dsp:nvSpPr>
      <dsp:spPr>
        <a:xfrm>
          <a:off x="0" y="287836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ON table1.column = table2.column;</a:t>
          </a:r>
          <a:endParaRPr lang="en-US" sz="3600" kern="1200" dirty="0"/>
        </a:p>
      </dsp:txBody>
      <dsp:txXfrm>
        <a:off x="41123" y="2919488"/>
        <a:ext cx="9976153" cy="76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357C4-E5E4-45B2-9DD3-81AFA27E683B}">
      <dsp:nvSpPr>
        <dsp:cNvPr id="0" name=""/>
        <dsp:cNvSpPr/>
      </dsp:nvSpPr>
      <dsp:spPr>
        <a:xfrm>
          <a:off x="0" y="4012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SELECT column list,</a:t>
          </a:r>
          <a:endParaRPr lang="en-US" sz="3600" kern="1200"/>
        </a:p>
      </dsp:txBody>
      <dsp:txXfrm>
        <a:off x="41123" y="81248"/>
        <a:ext cx="9976153" cy="760154"/>
      </dsp:txXfrm>
    </dsp:sp>
    <dsp:sp modelId="{FAE83DA8-F9FC-47CE-87C0-B4D5A27A0107}">
      <dsp:nvSpPr>
        <dsp:cNvPr id="0" name=""/>
        <dsp:cNvSpPr/>
      </dsp:nvSpPr>
      <dsp:spPr>
        <a:xfrm>
          <a:off x="0" y="98620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FROM table1</a:t>
          </a:r>
          <a:endParaRPr lang="en-US" sz="3600" kern="1200"/>
        </a:p>
      </dsp:txBody>
      <dsp:txXfrm>
        <a:off x="41123" y="1027328"/>
        <a:ext cx="9976153" cy="760154"/>
      </dsp:txXfrm>
    </dsp:sp>
    <dsp:sp modelId="{D1DBFB09-F279-4653-9C4A-A8370EB0C24E}">
      <dsp:nvSpPr>
        <dsp:cNvPr id="0" name=""/>
        <dsp:cNvSpPr/>
      </dsp:nvSpPr>
      <dsp:spPr>
        <a:xfrm>
          <a:off x="0" y="193228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LEFT (OUTER) JOIN table2</a:t>
          </a:r>
          <a:endParaRPr lang="en-US" sz="3600" kern="1200" dirty="0"/>
        </a:p>
      </dsp:txBody>
      <dsp:txXfrm>
        <a:off x="41123" y="1973408"/>
        <a:ext cx="9976153" cy="760154"/>
      </dsp:txXfrm>
    </dsp:sp>
    <dsp:sp modelId="{D5684D32-F523-4C7F-BDCC-72CC69E3F51E}">
      <dsp:nvSpPr>
        <dsp:cNvPr id="0" name=""/>
        <dsp:cNvSpPr/>
      </dsp:nvSpPr>
      <dsp:spPr>
        <a:xfrm>
          <a:off x="0" y="287836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USING (column);</a:t>
          </a:r>
          <a:endParaRPr lang="en-US" sz="3600" kern="1200" dirty="0"/>
        </a:p>
      </dsp:txBody>
      <dsp:txXfrm>
        <a:off x="41123" y="2919488"/>
        <a:ext cx="9976153" cy="760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357C4-E5E4-45B2-9DD3-81AFA27E683B}">
      <dsp:nvSpPr>
        <dsp:cNvPr id="0" name=""/>
        <dsp:cNvSpPr/>
      </dsp:nvSpPr>
      <dsp:spPr>
        <a:xfrm>
          <a:off x="0" y="4012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SELECT column list,</a:t>
          </a:r>
          <a:endParaRPr lang="en-US" sz="3600" kern="1200"/>
        </a:p>
      </dsp:txBody>
      <dsp:txXfrm>
        <a:off x="41123" y="81248"/>
        <a:ext cx="9976153" cy="760154"/>
      </dsp:txXfrm>
    </dsp:sp>
    <dsp:sp modelId="{FAE83DA8-F9FC-47CE-87C0-B4D5A27A0107}">
      <dsp:nvSpPr>
        <dsp:cNvPr id="0" name=""/>
        <dsp:cNvSpPr/>
      </dsp:nvSpPr>
      <dsp:spPr>
        <a:xfrm>
          <a:off x="0" y="98620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FROM table1</a:t>
          </a:r>
          <a:endParaRPr lang="en-US" sz="3600" kern="1200"/>
        </a:p>
      </dsp:txBody>
      <dsp:txXfrm>
        <a:off x="41123" y="1027328"/>
        <a:ext cx="9976153" cy="760154"/>
      </dsp:txXfrm>
    </dsp:sp>
    <dsp:sp modelId="{D1DBFB09-F279-4653-9C4A-A8370EB0C24E}">
      <dsp:nvSpPr>
        <dsp:cNvPr id="0" name=""/>
        <dsp:cNvSpPr/>
      </dsp:nvSpPr>
      <dsp:spPr>
        <a:xfrm>
          <a:off x="0" y="193228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RIGHT (OUTER) JOIN table2</a:t>
          </a:r>
          <a:endParaRPr lang="en-US" sz="3600" kern="1200" dirty="0"/>
        </a:p>
      </dsp:txBody>
      <dsp:txXfrm>
        <a:off x="41123" y="1973408"/>
        <a:ext cx="9976153" cy="760154"/>
      </dsp:txXfrm>
    </dsp:sp>
    <dsp:sp modelId="{D5684D32-F523-4C7F-BDCC-72CC69E3F51E}">
      <dsp:nvSpPr>
        <dsp:cNvPr id="0" name=""/>
        <dsp:cNvSpPr/>
      </dsp:nvSpPr>
      <dsp:spPr>
        <a:xfrm>
          <a:off x="0" y="287836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ON table1.column = table2.column;</a:t>
          </a:r>
          <a:endParaRPr lang="en-US" sz="3600" kern="1200" dirty="0"/>
        </a:p>
      </dsp:txBody>
      <dsp:txXfrm>
        <a:off x="41123" y="2919488"/>
        <a:ext cx="9976153" cy="760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357C4-E5E4-45B2-9DD3-81AFA27E683B}">
      <dsp:nvSpPr>
        <dsp:cNvPr id="0" name=""/>
        <dsp:cNvSpPr/>
      </dsp:nvSpPr>
      <dsp:spPr>
        <a:xfrm>
          <a:off x="0" y="4012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SELECT column list,</a:t>
          </a:r>
          <a:endParaRPr lang="en-US" sz="3600" kern="1200"/>
        </a:p>
      </dsp:txBody>
      <dsp:txXfrm>
        <a:off x="41123" y="81248"/>
        <a:ext cx="9976153" cy="760154"/>
      </dsp:txXfrm>
    </dsp:sp>
    <dsp:sp modelId="{FAE83DA8-F9FC-47CE-87C0-B4D5A27A0107}">
      <dsp:nvSpPr>
        <dsp:cNvPr id="0" name=""/>
        <dsp:cNvSpPr/>
      </dsp:nvSpPr>
      <dsp:spPr>
        <a:xfrm>
          <a:off x="0" y="98620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FROM table1</a:t>
          </a:r>
          <a:endParaRPr lang="en-US" sz="3600" kern="1200"/>
        </a:p>
      </dsp:txBody>
      <dsp:txXfrm>
        <a:off x="41123" y="1027328"/>
        <a:ext cx="9976153" cy="760154"/>
      </dsp:txXfrm>
    </dsp:sp>
    <dsp:sp modelId="{D1DBFB09-F279-4653-9C4A-A8370EB0C24E}">
      <dsp:nvSpPr>
        <dsp:cNvPr id="0" name=""/>
        <dsp:cNvSpPr/>
      </dsp:nvSpPr>
      <dsp:spPr>
        <a:xfrm>
          <a:off x="0" y="193228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RIGHT (OUTER) JOIN table2</a:t>
          </a:r>
          <a:endParaRPr lang="en-US" sz="3600" kern="1200" dirty="0"/>
        </a:p>
      </dsp:txBody>
      <dsp:txXfrm>
        <a:off x="41123" y="1973408"/>
        <a:ext cx="9976153" cy="760154"/>
      </dsp:txXfrm>
    </dsp:sp>
    <dsp:sp modelId="{D5684D32-F523-4C7F-BDCC-72CC69E3F51E}">
      <dsp:nvSpPr>
        <dsp:cNvPr id="0" name=""/>
        <dsp:cNvSpPr/>
      </dsp:nvSpPr>
      <dsp:spPr>
        <a:xfrm>
          <a:off x="0" y="2878365"/>
          <a:ext cx="10058399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USING (column);</a:t>
          </a:r>
          <a:endParaRPr lang="en-US" sz="3600" kern="1200" dirty="0"/>
        </a:p>
      </dsp:txBody>
      <dsp:txXfrm>
        <a:off x="41123" y="2919488"/>
        <a:ext cx="9976153" cy="76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4E50B-96C0-4C4D-80A7-51F3DB9329B7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D3404-80EB-4E90-9B4F-29192BB625C9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WHAT NEXT? </a:t>
          </a:r>
          <a:endParaRPr lang="en-US" sz="2700" kern="1200" dirty="0"/>
        </a:p>
      </dsp:txBody>
      <dsp:txXfrm>
        <a:off x="331199" y="2740191"/>
        <a:ext cx="4320000" cy="720000"/>
      </dsp:txXfrm>
    </dsp:sp>
    <dsp:sp modelId="{042C0740-CE3F-4812-8B27-63ED880A14E4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1A86C-41DA-4CCA-BA0C-236BF2A2CB5B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LET’S WRITE SOME LEFT and RIGHT (OUTER) JOINS!</a:t>
          </a:r>
          <a:endParaRPr lang="en-US" sz="2700" kern="1200" dirty="0"/>
        </a:p>
      </dsp:txBody>
      <dsp:txXfrm>
        <a:off x="5407199" y="2740191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E9DB1-5460-4201-82A2-3A9E28FB2D7A}">
      <dsp:nvSpPr>
        <dsp:cNvPr id="0" name=""/>
        <dsp:cNvSpPr/>
      </dsp:nvSpPr>
      <dsp:spPr>
        <a:xfrm>
          <a:off x="1199599" y="2063696"/>
          <a:ext cx="8549640" cy="169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The relations of reversibility between the LEFT JOIN and the RIGHT JOIN offers more than one way of retrieving unmatched records from the database. </a:t>
          </a:r>
          <a:endParaRPr lang="en-US" sz="2400" kern="1200" dirty="0"/>
        </a:p>
      </dsp:txBody>
      <dsp:txXfrm>
        <a:off x="1249168" y="2113265"/>
        <a:ext cx="6800411" cy="1593262"/>
      </dsp:txXfrm>
    </dsp:sp>
    <dsp:sp modelId="{9A2B58CF-6B50-4005-8C6E-107D591F424C}">
      <dsp:nvSpPr>
        <dsp:cNvPr id="0" name=""/>
        <dsp:cNvSpPr/>
      </dsp:nvSpPr>
      <dsp:spPr>
        <a:xfrm>
          <a:off x="342674" y="25169"/>
          <a:ext cx="8549640" cy="1692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LEFT and RIGHT OUTER JOINs clearly exceed the limits of inner joins by facilitating more complex data analytical operations that require the return of both matched and unmatched records.</a:t>
          </a:r>
          <a:endParaRPr lang="en-US" sz="2200" kern="1200" dirty="0"/>
        </a:p>
      </dsp:txBody>
      <dsp:txXfrm>
        <a:off x="392243" y="74738"/>
        <a:ext cx="5841681" cy="1593262"/>
      </dsp:txXfrm>
    </dsp:sp>
    <dsp:sp modelId="{6DE184EF-0614-47CD-B00E-54033ECFC982}">
      <dsp:nvSpPr>
        <dsp:cNvPr id="0" name=""/>
        <dsp:cNvSpPr/>
      </dsp:nvSpPr>
      <dsp:spPr>
        <a:xfrm>
          <a:off x="7130792" y="1320800"/>
          <a:ext cx="1100060" cy="11000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78306" y="1320800"/>
        <a:ext cx="605033" cy="82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47FC-F17A-4B8F-9CF3-0B10029BC0C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CC8E4-D5D9-4716-AD61-5A396E25F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5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C8E4-D5D9-4716-AD61-5A396E25F0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97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CC8E4-D5D9-4716-AD61-5A396E25F0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9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2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2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1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0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3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4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7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ython_Dv/status/1721309165967323608" TargetMode="External"/><Relationship Id="rId2" Type="http://schemas.openxmlformats.org/officeDocument/2006/relationships/hyperlink" Target="https://github.com/bukola-2023/BUKOLA-PRO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the-ultimate-mysql-bootcamp-go-from-sql-beginner-to-expert/learn/lecture/34511736#overview" TargetMode="External"/><Relationship Id="rId5" Type="http://schemas.openxmlformats.org/officeDocument/2006/relationships/hyperlink" Target="https://databasefaqs.com/sql-server-self-join/" TargetMode="External"/><Relationship Id="rId4" Type="http://schemas.openxmlformats.org/officeDocument/2006/relationships/hyperlink" Target="https://www.tutorialrepublic.com/sql-tutorial/sql-cross-join-operation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DE27B-AF76-12DB-FAF6-5CC1C639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241" y="1936508"/>
            <a:ext cx="7488546" cy="782949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solidFill>
                  <a:schemeClr val="accent2">
                    <a:lumMod val="75000"/>
                  </a:schemeClr>
                </a:solidFill>
              </a:rPr>
              <a:t>WRITING SQL OUTER JOINS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0A9CF-C92E-2007-02D5-B58B95881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241" y="4672739"/>
            <a:ext cx="7488546" cy="1021498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Bukola Olafenwa</a:t>
            </a:r>
          </a:p>
          <a:p>
            <a:pPr rtl="0">
              <a:lnSpc>
                <a:spcPct val="90000"/>
              </a:lnSpc>
            </a:pP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Academic Mentor at The LETTA Trust, London​​</a:t>
            </a:r>
          </a:p>
          <a:p>
            <a:pPr>
              <a:lnSpc>
                <a:spcPct val="90000"/>
              </a:lnSpc>
            </a:pPr>
            <a:endParaRPr lang="en-GB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DA94DFA-D889-C2E7-F1F8-AA064EAED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70" r="29683"/>
          <a:stretch/>
        </p:blipFill>
        <p:spPr>
          <a:xfrm>
            <a:off x="8042787" y="1"/>
            <a:ext cx="414921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40DE-DAEF-F70C-25FA-376A9E42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>
                <a:solidFill>
                  <a:schemeClr val="accent2">
                    <a:lumMod val="75000"/>
                  </a:schemeClr>
                </a:solidFill>
              </a:rPr>
              <a:t>SAMPLE RELATIONAL DATABASE</a:t>
            </a:r>
            <a:endParaRPr lang="en-GB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580A33-D7DF-8356-F803-10F5ACA7C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58" y="1927124"/>
            <a:ext cx="1963500" cy="446989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E8638-77E3-1DAC-59C6-E07E523E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82" y="1927124"/>
            <a:ext cx="1841152" cy="4469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83D3-919E-AE8B-6C30-9CD97369B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592" y="1927124"/>
            <a:ext cx="1682642" cy="236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6528E-AEAE-316C-5106-6B869ACFC35A}"/>
              </a:ext>
            </a:extLst>
          </p:cNvPr>
          <p:cNvSpPr txBox="1"/>
          <p:nvPr/>
        </p:nvSpPr>
        <p:spPr>
          <a:xfrm>
            <a:off x="1209368" y="2080657"/>
            <a:ext cx="1534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solidFill>
                  <a:schemeClr val="accent2">
                    <a:lumMod val="75000"/>
                  </a:schemeClr>
                </a:solidFill>
              </a:rPr>
              <a:t>FIVE TABLES</a:t>
            </a:r>
            <a:endParaRPr lang="en-GB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7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EFF1F779-1F30-FA3C-FEE2-DAFCF9706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2635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78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94CF-44BF-243E-6651-93826371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WRITING A LEFT JOIN WITH ‘ON’AND ‘USING’ COMMANDS (OF TWO TABLES)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910-9313-7A5A-FBA4-7FDE7E21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43" y="2029716"/>
            <a:ext cx="2781403" cy="237530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 SAMPLE QUESTION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rgbClr val="002060"/>
                </a:solidFill>
              </a:rPr>
              <a:t>Retrieve the id, name, weight and sales amount of all products, including products that have not been sold. </a:t>
            </a: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F1586-3674-EC88-A60D-7A0E6A4BD903}"/>
              </a:ext>
            </a:extLst>
          </p:cNvPr>
          <p:cNvSpPr txBox="1"/>
          <p:nvPr/>
        </p:nvSpPr>
        <p:spPr>
          <a:xfrm>
            <a:off x="4048791" y="2029716"/>
            <a:ext cx="2781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USING ‘ON’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78C48-52D5-93C1-CB1B-8A9203A387D1}"/>
              </a:ext>
            </a:extLst>
          </p:cNvPr>
          <p:cNvSpPr txBox="1"/>
          <p:nvPr/>
        </p:nvSpPr>
        <p:spPr>
          <a:xfrm>
            <a:off x="8072414" y="2029716"/>
            <a:ext cx="3083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USING ‘USING’</a:t>
            </a:r>
          </a:p>
          <a:p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027C9F-F232-33D8-D3B5-8AA3519F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56" y="2528761"/>
            <a:ext cx="3516265" cy="2202630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A68F109-AD7B-5E2C-1F44-BAC319A9E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072" y="2528760"/>
            <a:ext cx="3449608" cy="211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94CF-44BF-243E-6651-93826371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WRITING A RIGHT JOIN REVERSAL OPERATION WITH ‘ON’ AND ‘USING’ COMMAND (OF TWO TABLES)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910-9313-7A5A-FBA4-7FDE7E21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43" y="2029716"/>
            <a:ext cx="2781403" cy="237530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 SAMPLE QUESTION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rgbClr val="002060"/>
                </a:solidFill>
              </a:rPr>
              <a:t>Retrieve the id, name,  weight and sales amount of all products, including products that have not been sold.</a:t>
            </a: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163BF92-3768-CBB9-D963-711771585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500182"/>
            <a:ext cx="3448050" cy="2509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6B2464-1F90-0491-7D0D-3DFA8194C200}"/>
              </a:ext>
            </a:extLst>
          </p:cNvPr>
          <p:cNvSpPr txBox="1"/>
          <p:nvPr/>
        </p:nvSpPr>
        <p:spPr>
          <a:xfrm>
            <a:off x="4705298" y="2029716"/>
            <a:ext cx="2781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USING ‘ON’</a:t>
            </a:r>
          </a:p>
        </p:txBody>
      </p:sp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93CF2D7-C175-A2BE-577A-5BDB2FFF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31" y="2681150"/>
            <a:ext cx="3229426" cy="2233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335928-6F3F-FDF1-EC1A-69D92771BE41}"/>
              </a:ext>
            </a:extLst>
          </p:cNvPr>
          <p:cNvSpPr txBox="1"/>
          <p:nvPr/>
        </p:nvSpPr>
        <p:spPr>
          <a:xfrm>
            <a:off x="8072414" y="2029716"/>
            <a:ext cx="3083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USING ‘USING’</a:t>
            </a:r>
          </a:p>
          <a:p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A965-EDBB-AFFF-3821-A05D00BE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152357" cy="74845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75000"/>
                  </a:schemeClr>
                </a:solidFill>
              </a:rPr>
              <a:t>MORE QUESTIONS ON WRITING A LEFT JOIN/RIGHT JOIN EQUIVALENT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A44B-76B4-1FC2-2654-A8F8CE5F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724B4-B108-5C67-1BD3-1276E115C99C}"/>
              </a:ext>
            </a:extLst>
          </p:cNvPr>
          <p:cNvSpPr txBox="1"/>
          <p:nvPr/>
        </p:nvSpPr>
        <p:spPr>
          <a:xfrm>
            <a:off x="1097280" y="1904302"/>
            <a:ext cx="10152357" cy="707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WITH TWO TABLES:</a:t>
            </a: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Write queries to find the following: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Salespersons’ id along with their corresponding total sales, including salespersons who haven’t made any sales.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accent2">
                    <a:lumMod val="75000"/>
                  </a:schemeClr>
                </a:solidFill>
              </a:rPr>
              <a:t>All categories along with their product count, including categories with no product.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FF0000"/>
                </a:solidFill>
                <a:highlight>
                  <a:srgbClr val="C0C0C0"/>
                </a:highlight>
              </a:rPr>
              <a:t>Salespersons’ first names and total quantity of products sold, including salespersons without any sales record.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FF0000"/>
                </a:solidFill>
                <a:highlight>
                  <a:srgbClr val="C0C0C0"/>
                </a:highlight>
              </a:rPr>
              <a:t>All suppliers and product count, including suppliers who have not supplied products.</a:t>
            </a:r>
          </a:p>
          <a:p>
            <a:pPr algn="just"/>
            <a:r>
              <a:rPr lang="en-GB" sz="2200" b="1" dirty="0">
                <a:solidFill>
                  <a:srgbClr val="002060"/>
                </a:solidFill>
              </a:rPr>
              <a:t>WITH TWO JOIN CONDITIONS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Supplier names of all products with id greater than 20.</a:t>
            </a:r>
          </a:p>
          <a:p>
            <a:pPr algn="just"/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WITH THREE TABLES: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2060"/>
                </a:solidFill>
              </a:rPr>
              <a:t>All categories and suppliers’ names, including categories without suppliers.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GB" sz="2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3FE0-9723-DF57-45CF-2A9E79C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AF4AF0B-5F84-C971-1751-CB5BC7287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58243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15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B5CDA-AC9B-DD5B-EB90-49A25BA1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4ABE-F4A6-DA6A-87AF-DFC3A369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/>
              <a:t>Bukola, O. </a:t>
            </a:r>
            <a:r>
              <a:rPr lang="en-GB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bukola-2023/BUKOLA-PROJECTS: Bukola's Project Profile (github.com)</a:t>
            </a:r>
            <a:endParaRPr lang="en-GB" sz="220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90000"/>
              </a:lnSpc>
            </a:pPr>
            <a:r>
              <a:rPr lang="en-GB" sz="22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https://twitter.com/Python_Dv/status/1721309165967323608</a:t>
            </a:r>
            <a:endParaRPr lang="en-GB" sz="2200"/>
          </a:p>
          <a:p>
            <a:pPr>
              <a:lnSpc>
                <a:spcPct val="90000"/>
              </a:lnSpc>
            </a:pPr>
            <a:r>
              <a:rPr lang="en-GB" sz="22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https://www.tutorialrepublic.com/sql-tutorial/sql-cross-join-operation.php</a:t>
            </a:r>
            <a:endParaRPr lang="en-GB" sz="2200"/>
          </a:p>
          <a:p>
            <a:pPr>
              <a:lnSpc>
                <a:spcPct val="90000"/>
              </a:lnSpc>
            </a:pPr>
            <a:r>
              <a:rPr lang="en-GB" sz="220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https://databasefaqs.com/sql-server-self-join/</a:t>
            </a:r>
            <a:endParaRPr lang="en-GB" sz="2200"/>
          </a:p>
          <a:p>
            <a:pPr>
              <a:lnSpc>
                <a:spcPct val="90000"/>
              </a:lnSpc>
            </a:pPr>
            <a:r>
              <a:rPr lang="en-GB" sz="2200">
                <a:latin typeface="source-serif-pro"/>
              </a:rPr>
              <a:t>Udemy. </a:t>
            </a:r>
            <a:r>
              <a:rPr lang="en-GB" sz="220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Course: The Ultimate MySQL Bootcamp: Go from SQL Beginner to Expert | Udemy</a:t>
            </a:r>
            <a:endParaRPr lang="en-GB" sz="2200">
              <a:latin typeface="source-serif-pro"/>
            </a:endParaRPr>
          </a:p>
          <a:p>
            <a:pPr>
              <a:lnSpc>
                <a:spcPct val="90000"/>
              </a:lnSpc>
            </a:pPr>
            <a:r>
              <a:rPr lang="en-GB" sz="2200"/>
              <a:t>CFG (2023). </a:t>
            </a:r>
            <a:r>
              <a:rPr lang="en-GB" sz="2200" b="0" i="0">
                <a:effectLst/>
                <a:latin typeface="source-serif-pro"/>
              </a:rPr>
              <a:t>Code First Girls (2023). Data ANALYSIS FOR complex structures.</a:t>
            </a:r>
          </a:p>
          <a:p>
            <a:pPr>
              <a:lnSpc>
                <a:spcPct val="90000"/>
              </a:lnSpc>
            </a:pPr>
            <a:endParaRPr lang="en-GB" sz="2200"/>
          </a:p>
          <a:p>
            <a:pPr>
              <a:lnSpc>
                <a:spcPct val="90000"/>
              </a:lnSpc>
            </a:pPr>
            <a:endParaRPr lang="en-GB" sz="2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6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EB70A-C79C-8615-67D9-36788738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Presentation outline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8A577C77-0235-DAD9-C552-2E1452F9F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65" r="1172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2938-F74A-2A76-6551-DDECAAD9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Reminder: What makes a JOIN.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Reminder: Types of JOIN.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Types of OUTER JOIN.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Syntax for writing types identified.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Writing OUTER JOINs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Summary.</a:t>
            </a:r>
          </a:p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2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E6B2-DB14-2C60-8568-E1AB9BD7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What makes a JOIN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BF12F2-2ECE-E754-926E-A80B6CECB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426748"/>
              </p:ext>
            </p:extLst>
          </p:nvPr>
        </p:nvGraphicFramePr>
        <p:xfrm>
          <a:off x="1208433" y="1958974"/>
          <a:ext cx="7402167" cy="4260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A0256B-7C38-7BD5-25F8-F5E2E4E076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0" y="1958974"/>
            <a:ext cx="2411730" cy="42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green circles with white text&#10;&#10;Description automatically generated">
            <a:extLst>
              <a:ext uri="{FF2B5EF4-FFF2-40B4-BE49-F238E27FC236}">
                <a16:creationId xmlns:a16="http://schemas.microsoft.com/office/drawing/2014/main" id="{39B617CE-26B6-C9AA-01AE-BEB33D03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0"/>
            <a:ext cx="8749718" cy="6851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0D8FE-3917-D507-0B27-920F6F3820F8}"/>
              </a:ext>
            </a:extLst>
          </p:cNvPr>
          <p:cNvSpPr txBox="1"/>
          <p:nvPr/>
        </p:nvSpPr>
        <p:spPr>
          <a:xfrm>
            <a:off x="1526796" y="6178477"/>
            <a:ext cx="9940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2"/>
                </a:solidFill>
              </a:rPr>
              <a:t>LEFT and RIGHT JOINs return unmatched records as NULL values.</a:t>
            </a:r>
          </a:p>
        </p:txBody>
      </p:sp>
    </p:spTree>
    <p:extLst>
      <p:ext uri="{BB962C8B-B14F-4D97-AF65-F5344CB8AC3E}">
        <p14:creationId xmlns:p14="http://schemas.microsoft.com/office/powerpoint/2010/main" val="8189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E4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1D1E-A57E-9DE3-D712-697375EA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FOCUS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DF2-46AB-222A-42FA-CA006B56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799654"/>
            <a:ext cx="4059934" cy="318966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  <a:p>
            <a:pPr marL="384048" lvl="2" indent="0">
              <a:buNone/>
            </a:pPr>
            <a:r>
              <a:rPr lang="en-GB" dirty="0">
                <a:solidFill>
                  <a:srgbClr val="FFFFFF"/>
                </a:solidFill>
              </a:rPr>
              <a:t>	</a:t>
            </a:r>
            <a:r>
              <a:rPr lang="en-GB" sz="2800" dirty="0">
                <a:solidFill>
                  <a:srgbClr val="FFFFFF"/>
                </a:solidFill>
              </a:rPr>
              <a:t>        LEFT </a:t>
            </a:r>
          </a:p>
          <a:p>
            <a:pPr marL="384048" lvl="2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		and</a:t>
            </a:r>
          </a:p>
          <a:p>
            <a:pPr marL="384048" lvl="2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	       RIGHT</a:t>
            </a:r>
          </a:p>
          <a:p>
            <a:pPr marL="384048" lvl="2" indent="0">
              <a:buNone/>
            </a:pPr>
            <a:r>
              <a:rPr lang="en-GB" sz="2800" dirty="0">
                <a:solidFill>
                  <a:srgbClr val="FFFFFF"/>
                </a:solidFill>
              </a:rPr>
              <a:t>	(OUTER) JOINS!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65E9F02-7D7A-486A-696A-D33885A4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13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1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18E1-8597-788D-A74A-E8EBD22B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88" y="365261"/>
            <a:ext cx="10337636" cy="145075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2">
                    <a:lumMod val="75000"/>
                  </a:schemeClr>
                </a:solidFill>
              </a:rPr>
              <a:t>SYNTAX FOR WRITING A LEFT JOIN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9190A-0253-04E2-8B97-547C05F94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58176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8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18E1-8597-788D-A74A-E8EBD22B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88" y="365261"/>
            <a:ext cx="10337636" cy="145075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2">
                    <a:lumMod val="75000"/>
                  </a:schemeClr>
                </a:solidFill>
              </a:rPr>
              <a:t>SYNTAX FOR WRITING A LEFT JOIN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9190A-0253-04E2-8B97-547C05F94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85267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95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18E1-8597-788D-A74A-E8EBD22B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88" y="365261"/>
            <a:ext cx="10337636" cy="145075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2">
                    <a:lumMod val="75000"/>
                  </a:schemeClr>
                </a:solidFill>
              </a:rPr>
              <a:t>SYNTAX FOR WRITING A RIGHT JOIN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9190A-0253-04E2-8B97-547C05F94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284939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62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18E1-8597-788D-A74A-E8EBD22B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88" y="365261"/>
            <a:ext cx="10337636" cy="1450757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2">
                    <a:lumMod val="75000"/>
                  </a:schemeClr>
                </a:solidFill>
              </a:rPr>
              <a:t>SYNTAX FOR WRITING A RIGHT JOIN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9190A-0253-04E2-8B97-547C05F94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56655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639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241"/>
      </a:dk2>
      <a:lt2>
        <a:srgbClr val="E7E8E2"/>
      </a:lt2>
      <a:accent1>
        <a:srgbClr val="5E4DC3"/>
      </a:accent1>
      <a:accent2>
        <a:srgbClr val="3B5BB1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621</Words>
  <Application>Microsoft Office PowerPoint</Application>
  <PresentationFormat>Widescreen</PresentationFormat>
  <Paragraphs>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Courier New</vt:lpstr>
      <vt:lpstr>Garamond</vt:lpstr>
      <vt:lpstr>source-serif-pro</vt:lpstr>
      <vt:lpstr>Wingdings</vt:lpstr>
      <vt:lpstr>RetrospectVTI</vt:lpstr>
      <vt:lpstr>WRITING SQL OUTER JOINS </vt:lpstr>
      <vt:lpstr>Presentation outline</vt:lpstr>
      <vt:lpstr>What makes a JOIN</vt:lpstr>
      <vt:lpstr>PowerPoint Presentation</vt:lpstr>
      <vt:lpstr>FOCUS</vt:lpstr>
      <vt:lpstr>SYNTAX FOR WRITING A LEFT JOIN</vt:lpstr>
      <vt:lpstr>SYNTAX FOR WRITING A LEFT JOIN</vt:lpstr>
      <vt:lpstr>SYNTAX FOR WRITING A RIGHT JOIN</vt:lpstr>
      <vt:lpstr>SYNTAX FOR WRITING A RIGHT JOIN</vt:lpstr>
      <vt:lpstr>SAMPLE RELATIONAL DATABASE</vt:lpstr>
      <vt:lpstr>PowerPoint Presentation</vt:lpstr>
      <vt:lpstr>WRITING A LEFT JOIN WITH ‘ON’AND ‘USING’ COMMANDS (OF TWO TABLES)</vt:lpstr>
      <vt:lpstr>WRITING A RIGHT JOIN REVERSAL OPERATION WITH ‘ON’ AND ‘USING’ COMMAND (OF TWO TABLES)</vt:lpstr>
      <vt:lpstr>MORE QUESTIONS ON WRITING A LEFT JOIN/RIGHT JOIN EQUIVALENT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INNER JOINS</dc:title>
  <dc:creator>Bukola Olafenwa</dc:creator>
  <cp:lastModifiedBy>Bukola Olafenwa</cp:lastModifiedBy>
  <cp:revision>126</cp:revision>
  <dcterms:created xsi:type="dcterms:W3CDTF">2024-05-16T19:05:42Z</dcterms:created>
  <dcterms:modified xsi:type="dcterms:W3CDTF">2024-07-30T19:02:06Z</dcterms:modified>
</cp:coreProperties>
</file>