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8" r:id="rId4"/>
    <p:sldId id="259" r:id="rId5"/>
    <p:sldId id="260" r:id="rId6"/>
    <p:sldId id="268" r:id="rId7"/>
    <p:sldId id="261" r:id="rId8"/>
    <p:sldId id="262" r:id="rId9"/>
    <p:sldId id="264" r:id="rId10"/>
    <p:sldId id="265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297B2D-CCB9-412D-BA8C-06CFDBA0957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B17887-2C1C-4FA3-AC5D-ECE07489385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What defines a view.</a:t>
          </a:r>
          <a:endParaRPr lang="en-US"/>
        </a:p>
      </dgm:t>
    </dgm:pt>
    <dgm:pt modelId="{D88452E1-1CF8-4AF7-B897-B172FE2E4C03}" type="parTrans" cxnId="{A7EA145A-728E-4816-906E-00B688285657}">
      <dgm:prSet/>
      <dgm:spPr/>
      <dgm:t>
        <a:bodyPr/>
        <a:lstStyle/>
        <a:p>
          <a:endParaRPr lang="en-US"/>
        </a:p>
      </dgm:t>
    </dgm:pt>
    <dgm:pt modelId="{5B32A5C8-EE78-47C4-BE1C-E75DCF02FC46}" type="sibTrans" cxnId="{A7EA145A-728E-4816-906E-00B688285657}">
      <dgm:prSet/>
      <dgm:spPr/>
      <dgm:t>
        <a:bodyPr/>
        <a:lstStyle/>
        <a:p>
          <a:endParaRPr lang="en-US"/>
        </a:p>
      </dgm:t>
    </dgm:pt>
    <dgm:pt modelId="{83BFC52F-EFE8-4BF9-9E15-0565D50135F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Syntax for creating a view.</a:t>
          </a:r>
          <a:endParaRPr lang="en-US"/>
        </a:p>
      </dgm:t>
    </dgm:pt>
    <dgm:pt modelId="{20044604-D1BA-4A6B-BB5C-9CEC72118ABB}" type="parTrans" cxnId="{09A66713-AC9D-41A8-BAB2-F5A5FADCC738}">
      <dgm:prSet/>
      <dgm:spPr/>
      <dgm:t>
        <a:bodyPr/>
        <a:lstStyle/>
        <a:p>
          <a:endParaRPr lang="en-US"/>
        </a:p>
      </dgm:t>
    </dgm:pt>
    <dgm:pt modelId="{312EA228-F57A-4240-AED9-5B70B9908D7C}" type="sibTrans" cxnId="{09A66713-AC9D-41A8-BAB2-F5A5FADCC738}">
      <dgm:prSet/>
      <dgm:spPr/>
      <dgm:t>
        <a:bodyPr/>
        <a:lstStyle/>
        <a:p>
          <a:endParaRPr lang="en-US"/>
        </a:p>
      </dgm:t>
    </dgm:pt>
    <dgm:pt modelId="{57D9931F-3E1E-42CE-9E30-BC22B333AF5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Creating views based on base tables.</a:t>
          </a:r>
          <a:endParaRPr lang="en-US"/>
        </a:p>
      </dgm:t>
    </dgm:pt>
    <dgm:pt modelId="{B83FFDFB-6720-4677-BEFE-312F5B05CA61}" type="parTrans" cxnId="{FC30C40A-74E1-4762-BF33-EADF71D64211}">
      <dgm:prSet/>
      <dgm:spPr/>
      <dgm:t>
        <a:bodyPr/>
        <a:lstStyle/>
        <a:p>
          <a:endParaRPr lang="en-US"/>
        </a:p>
      </dgm:t>
    </dgm:pt>
    <dgm:pt modelId="{2CD10CDB-A329-40ED-AC91-E22E272F2635}" type="sibTrans" cxnId="{FC30C40A-74E1-4762-BF33-EADF71D64211}">
      <dgm:prSet/>
      <dgm:spPr/>
      <dgm:t>
        <a:bodyPr/>
        <a:lstStyle/>
        <a:p>
          <a:endParaRPr lang="en-US"/>
        </a:p>
      </dgm:t>
    </dgm:pt>
    <dgm:pt modelId="{7A8E8802-4093-41D3-860B-AC2FDCAD306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Creating views based on other views.</a:t>
          </a:r>
          <a:endParaRPr lang="en-US"/>
        </a:p>
      </dgm:t>
    </dgm:pt>
    <dgm:pt modelId="{E1C8B843-B2DE-40BB-AD42-273B1BA31606}" type="parTrans" cxnId="{ACF7F478-5C36-4F27-95E3-EA9B36BCEAE3}">
      <dgm:prSet/>
      <dgm:spPr/>
      <dgm:t>
        <a:bodyPr/>
        <a:lstStyle/>
        <a:p>
          <a:endParaRPr lang="en-US"/>
        </a:p>
      </dgm:t>
    </dgm:pt>
    <dgm:pt modelId="{01DC3611-4AB1-4118-9B00-0E076DF2C767}" type="sibTrans" cxnId="{ACF7F478-5C36-4F27-95E3-EA9B36BCEAE3}">
      <dgm:prSet/>
      <dgm:spPr/>
      <dgm:t>
        <a:bodyPr/>
        <a:lstStyle/>
        <a:p>
          <a:endParaRPr lang="en-US"/>
        </a:p>
      </dgm:t>
    </dgm:pt>
    <dgm:pt modelId="{C0516265-CF2C-4A6D-A999-EAD260207DD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Creating views to replace existing views. </a:t>
          </a:r>
          <a:endParaRPr lang="en-US"/>
        </a:p>
      </dgm:t>
    </dgm:pt>
    <dgm:pt modelId="{C055FAC3-788A-4AEB-A935-3AB8E93278AA}" type="parTrans" cxnId="{C3F55DBC-F003-48DE-9CE8-BB5E6B814C65}">
      <dgm:prSet/>
      <dgm:spPr/>
      <dgm:t>
        <a:bodyPr/>
        <a:lstStyle/>
        <a:p>
          <a:endParaRPr lang="en-US"/>
        </a:p>
      </dgm:t>
    </dgm:pt>
    <dgm:pt modelId="{ADC0F354-6D18-4864-93C9-6D41C67DFCF2}" type="sibTrans" cxnId="{C3F55DBC-F003-48DE-9CE8-BB5E6B814C65}">
      <dgm:prSet/>
      <dgm:spPr/>
      <dgm:t>
        <a:bodyPr/>
        <a:lstStyle/>
        <a:p>
          <a:endParaRPr lang="en-US"/>
        </a:p>
      </dgm:t>
    </dgm:pt>
    <dgm:pt modelId="{E31AE5BC-91DA-4A33-83F0-5A87F2AB659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Summary.</a:t>
          </a:r>
          <a:endParaRPr lang="en-US"/>
        </a:p>
      </dgm:t>
    </dgm:pt>
    <dgm:pt modelId="{AB199160-4D85-47B1-82F6-6546FAA442CD}" type="parTrans" cxnId="{183B3C2D-8B7F-44EB-85FC-AEE9DEAED040}">
      <dgm:prSet/>
      <dgm:spPr/>
      <dgm:t>
        <a:bodyPr/>
        <a:lstStyle/>
        <a:p>
          <a:endParaRPr lang="en-US"/>
        </a:p>
      </dgm:t>
    </dgm:pt>
    <dgm:pt modelId="{5A15C636-4F68-40B2-8B26-50356C0FE42D}" type="sibTrans" cxnId="{183B3C2D-8B7F-44EB-85FC-AEE9DEAED040}">
      <dgm:prSet/>
      <dgm:spPr/>
      <dgm:t>
        <a:bodyPr/>
        <a:lstStyle/>
        <a:p>
          <a:endParaRPr lang="en-US"/>
        </a:p>
      </dgm:t>
    </dgm:pt>
    <dgm:pt modelId="{9C44EE1C-DDE7-492C-913F-9950B335DEB4}" type="pres">
      <dgm:prSet presAssocID="{1A297B2D-CCB9-412D-BA8C-06CFDBA09570}" presName="root" presStyleCnt="0">
        <dgm:presLayoutVars>
          <dgm:dir/>
          <dgm:resizeHandles val="exact"/>
        </dgm:presLayoutVars>
      </dgm:prSet>
      <dgm:spPr/>
    </dgm:pt>
    <dgm:pt modelId="{91FF0B4A-654A-4552-916B-E510831CA5CB}" type="pres">
      <dgm:prSet presAssocID="{49B17887-2C1C-4FA3-AC5D-ECE074893856}" presName="compNode" presStyleCnt="0"/>
      <dgm:spPr/>
    </dgm:pt>
    <dgm:pt modelId="{DAC0AE0E-EE7F-4E7E-AD4F-8FF28208BE79}" type="pres">
      <dgm:prSet presAssocID="{49B17887-2C1C-4FA3-AC5D-ECE074893856}" presName="bgRect" presStyleLbl="bgShp" presStyleIdx="0" presStyleCnt="6"/>
      <dgm:spPr/>
    </dgm:pt>
    <dgm:pt modelId="{63BC8971-EA3E-4BB6-9825-3C15519C2557}" type="pres">
      <dgm:prSet presAssocID="{49B17887-2C1C-4FA3-AC5D-ECE07489385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B2F509D5-92DC-4244-923C-C3C37EAD3C79}" type="pres">
      <dgm:prSet presAssocID="{49B17887-2C1C-4FA3-AC5D-ECE074893856}" presName="spaceRect" presStyleCnt="0"/>
      <dgm:spPr/>
    </dgm:pt>
    <dgm:pt modelId="{C7064C53-A49A-4CEE-AEDD-050530C6F2B3}" type="pres">
      <dgm:prSet presAssocID="{49B17887-2C1C-4FA3-AC5D-ECE074893856}" presName="parTx" presStyleLbl="revTx" presStyleIdx="0" presStyleCnt="6">
        <dgm:presLayoutVars>
          <dgm:chMax val="0"/>
          <dgm:chPref val="0"/>
        </dgm:presLayoutVars>
      </dgm:prSet>
      <dgm:spPr/>
    </dgm:pt>
    <dgm:pt modelId="{59ADC792-053C-4723-AE32-38DEC54907C3}" type="pres">
      <dgm:prSet presAssocID="{5B32A5C8-EE78-47C4-BE1C-E75DCF02FC46}" presName="sibTrans" presStyleCnt="0"/>
      <dgm:spPr/>
    </dgm:pt>
    <dgm:pt modelId="{A3FFF32F-2002-461A-B94D-E8A63C21E9EC}" type="pres">
      <dgm:prSet presAssocID="{83BFC52F-EFE8-4BF9-9E15-0565D50135F1}" presName="compNode" presStyleCnt="0"/>
      <dgm:spPr/>
    </dgm:pt>
    <dgm:pt modelId="{AD4A09BD-62C9-476B-A30A-6B4634F6022D}" type="pres">
      <dgm:prSet presAssocID="{83BFC52F-EFE8-4BF9-9E15-0565D50135F1}" presName="bgRect" presStyleLbl="bgShp" presStyleIdx="1" presStyleCnt="6"/>
      <dgm:spPr/>
    </dgm:pt>
    <dgm:pt modelId="{020DF23D-4D4C-4701-A84E-12AD273D813C}" type="pres">
      <dgm:prSet presAssocID="{83BFC52F-EFE8-4BF9-9E15-0565D50135F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A68A440-7DD8-4EA1-8812-AE015A974DF5}" type="pres">
      <dgm:prSet presAssocID="{83BFC52F-EFE8-4BF9-9E15-0565D50135F1}" presName="spaceRect" presStyleCnt="0"/>
      <dgm:spPr/>
    </dgm:pt>
    <dgm:pt modelId="{499ED2B1-1584-4F42-A12F-DD3ED750917D}" type="pres">
      <dgm:prSet presAssocID="{83BFC52F-EFE8-4BF9-9E15-0565D50135F1}" presName="parTx" presStyleLbl="revTx" presStyleIdx="1" presStyleCnt="6">
        <dgm:presLayoutVars>
          <dgm:chMax val="0"/>
          <dgm:chPref val="0"/>
        </dgm:presLayoutVars>
      </dgm:prSet>
      <dgm:spPr/>
    </dgm:pt>
    <dgm:pt modelId="{08444884-2F2A-45A7-AA5D-44E93E10C4B5}" type="pres">
      <dgm:prSet presAssocID="{312EA228-F57A-4240-AED9-5B70B9908D7C}" presName="sibTrans" presStyleCnt="0"/>
      <dgm:spPr/>
    </dgm:pt>
    <dgm:pt modelId="{422B54FB-B0B7-45B2-B618-D0B08E8B70A6}" type="pres">
      <dgm:prSet presAssocID="{57D9931F-3E1E-42CE-9E30-BC22B333AF5E}" presName="compNode" presStyleCnt="0"/>
      <dgm:spPr/>
    </dgm:pt>
    <dgm:pt modelId="{4579E546-C24B-4036-9EA6-51915DDB274B}" type="pres">
      <dgm:prSet presAssocID="{57D9931F-3E1E-42CE-9E30-BC22B333AF5E}" presName="bgRect" presStyleLbl="bgShp" presStyleIdx="2" presStyleCnt="6"/>
      <dgm:spPr/>
    </dgm:pt>
    <dgm:pt modelId="{FD7D10F6-063D-49A7-85DA-DBFE70654F00}" type="pres">
      <dgm:prSet presAssocID="{57D9931F-3E1E-42CE-9E30-BC22B333AF5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4B37564-5FC5-42AF-A4E7-DEB461B608AD}" type="pres">
      <dgm:prSet presAssocID="{57D9931F-3E1E-42CE-9E30-BC22B333AF5E}" presName="spaceRect" presStyleCnt="0"/>
      <dgm:spPr/>
    </dgm:pt>
    <dgm:pt modelId="{51905821-65C7-41BD-9898-9DE38CD9F375}" type="pres">
      <dgm:prSet presAssocID="{57D9931F-3E1E-42CE-9E30-BC22B333AF5E}" presName="parTx" presStyleLbl="revTx" presStyleIdx="2" presStyleCnt="6">
        <dgm:presLayoutVars>
          <dgm:chMax val="0"/>
          <dgm:chPref val="0"/>
        </dgm:presLayoutVars>
      </dgm:prSet>
      <dgm:spPr/>
    </dgm:pt>
    <dgm:pt modelId="{A9F299D5-6904-4717-98F5-16672ACBD3E2}" type="pres">
      <dgm:prSet presAssocID="{2CD10CDB-A329-40ED-AC91-E22E272F2635}" presName="sibTrans" presStyleCnt="0"/>
      <dgm:spPr/>
    </dgm:pt>
    <dgm:pt modelId="{9D7D1E08-EB49-4296-A994-C1754EB5E90C}" type="pres">
      <dgm:prSet presAssocID="{7A8E8802-4093-41D3-860B-AC2FDCAD3067}" presName="compNode" presStyleCnt="0"/>
      <dgm:spPr/>
    </dgm:pt>
    <dgm:pt modelId="{62FFBF89-8715-4AB5-A76E-E41407CCFEBB}" type="pres">
      <dgm:prSet presAssocID="{7A8E8802-4093-41D3-860B-AC2FDCAD3067}" presName="bgRect" presStyleLbl="bgShp" presStyleIdx="3" presStyleCnt="6"/>
      <dgm:spPr/>
    </dgm:pt>
    <dgm:pt modelId="{F8EE8C82-BCB4-4B16-8975-169320ABD08F}" type="pres">
      <dgm:prSet presAssocID="{7A8E8802-4093-41D3-860B-AC2FDCAD306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42F7B36-D039-44E9-8920-5E8ED129F99C}" type="pres">
      <dgm:prSet presAssocID="{7A8E8802-4093-41D3-860B-AC2FDCAD3067}" presName="spaceRect" presStyleCnt="0"/>
      <dgm:spPr/>
    </dgm:pt>
    <dgm:pt modelId="{310BD713-4540-489F-A895-F10947D86EF0}" type="pres">
      <dgm:prSet presAssocID="{7A8E8802-4093-41D3-860B-AC2FDCAD3067}" presName="parTx" presStyleLbl="revTx" presStyleIdx="3" presStyleCnt="6">
        <dgm:presLayoutVars>
          <dgm:chMax val="0"/>
          <dgm:chPref val="0"/>
        </dgm:presLayoutVars>
      </dgm:prSet>
      <dgm:spPr/>
    </dgm:pt>
    <dgm:pt modelId="{E2CD14B9-E986-470A-9550-B1C6ADDD0C1C}" type="pres">
      <dgm:prSet presAssocID="{01DC3611-4AB1-4118-9B00-0E076DF2C767}" presName="sibTrans" presStyleCnt="0"/>
      <dgm:spPr/>
    </dgm:pt>
    <dgm:pt modelId="{FFFC96A6-A530-448C-A3A3-37DD726F6788}" type="pres">
      <dgm:prSet presAssocID="{C0516265-CF2C-4A6D-A999-EAD260207DD5}" presName="compNode" presStyleCnt="0"/>
      <dgm:spPr/>
    </dgm:pt>
    <dgm:pt modelId="{A252D6AE-7FAF-4D12-AE69-C5E73079A706}" type="pres">
      <dgm:prSet presAssocID="{C0516265-CF2C-4A6D-A999-EAD260207DD5}" presName="bgRect" presStyleLbl="bgShp" presStyleIdx="4" presStyleCnt="6"/>
      <dgm:spPr/>
    </dgm:pt>
    <dgm:pt modelId="{671624DB-984F-427E-A359-8BEE21A2A1B6}" type="pres">
      <dgm:prSet presAssocID="{C0516265-CF2C-4A6D-A999-EAD260207DD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7282C2A-5E93-4017-8F23-0700B55C4A88}" type="pres">
      <dgm:prSet presAssocID="{C0516265-CF2C-4A6D-A999-EAD260207DD5}" presName="spaceRect" presStyleCnt="0"/>
      <dgm:spPr/>
    </dgm:pt>
    <dgm:pt modelId="{008578BC-2082-4F71-9D7C-92B0E9CA2F89}" type="pres">
      <dgm:prSet presAssocID="{C0516265-CF2C-4A6D-A999-EAD260207DD5}" presName="parTx" presStyleLbl="revTx" presStyleIdx="4" presStyleCnt="6">
        <dgm:presLayoutVars>
          <dgm:chMax val="0"/>
          <dgm:chPref val="0"/>
        </dgm:presLayoutVars>
      </dgm:prSet>
      <dgm:spPr/>
    </dgm:pt>
    <dgm:pt modelId="{D14F7127-1D7F-481E-B91F-9FDE2899C961}" type="pres">
      <dgm:prSet presAssocID="{ADC0F354-6D18-4864-93C9-6D41C67DFCF2}" presName="sibTrans" presStyleCnt="0"/>
      <dgm:spPr/>
    </dgm:pt>
    <dgm:pt modelId="{0498343E-AFD3-4C8A-B72E-48902CE3E760}" type="pres">
      <dgm:prSet presAssocID="{E31AE5BC-91DA-4A33-83F0-5A87F2AB6590}" presName="compNode" presStyleCnt="0"/>
      <dgm:spPr/>
    </dgm:pt>
    <dgm:pt modelId="{AC57EBD3-EB92-451E-B3DC-F7B9C06BCC31}" type="pres">
      <dgm:prSet presAssocID="{E31AE5BC-91DA-4A33-83F0-5A87F2AB6590}" presName="bgRect" presStyleLbl="bgShp" presStyleIdx="5" presStyleCnt="6"/>
      <dgm:spPr/>
    </dgm:pt>
    <dgm:pt modelId="{A782BB6C-3A28-413A-A710-51B06AF75F3B}" type="pres">
      <dgm:prSet presAssocID="{E31AE5BC-91DA-4A33-83F0-5A87F2AB659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5D5330FD-1171-477A-B1E4-A702FA492738}" type="pres">
      <dgm:prSet presAssocID="{E31AE5BC-91DA-4A33-83F0-5A87F2AB6590}" presName="spaceRect" presStyleCnt="0"/>
      <dgm:spPr/>
    </dgm:pt>
    <dgm:pt modelId="{F07A78BB-EF22-453F-94E2-AD664D20B838}" type="pres">
      <dgm:prSet presAssocID="{E31AE5BC-91DA-4A33-83F0-5A87F2AB659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C30C40A-74E1-4762-BF33-EADF71D64211}" srcId="{1A297B2D-CCB9-412D-BA8C-06CFDBA09570}" destId="{57D9931F-3E1E-42CE-9E30-BC22B333AF5E}" srcOrd="2" destOrd="0" parTransId="{B83FFDFB-6720-4677-BEFE-312F5B05CA61}" sibTransId="{2CD10CDB-A329-40ED-AC91-E22E272F2635}"/>
    <dgm:cxn modelId="{09A66713-AC9D-41A8-BAB2-F5A5FADCC738}" srcId="{1A297B2D-CCB9-412D-BA8C-06CFDBA09570}" destId="{83BFC52F-EFE8-4BF9-9E15-0565D50135F1}" srcOrd="1" destOrd="0" parTransId="{20044604-D1BA-4A6B-BB5C-9CEC72118ABB}" sibTransId="{312EA228-F57A-4240-AED9-5B70B9908D7C}"/>
    <dgm:cxn modelId="{3A44371D-B151-4F25-928B-277ECBDC631D}" type="presOf" srcId="{83BFC52F-EFE8-4BF9-9E15-0565D50135F1}" destId="{499ED2B1-1584-4F42-A12F-DD3ED750917D}" srcOrd="0" destOrd="0" presId="urn:microsoft.com/office/officeart/2018/2/layout/IconVerticalSolidList"/>
    <dgm:cxn modelId="{10419322-47F9-4FA3-8113-61D3A03AEE2B}" type="presOf" srcId="{C0516265-CF2C-4A6D-A999-EAD260207DD5}" destId="{008578BC-2082-4F71-9D7C-92B0E9CA2F89}" srcOrd="0" destOrd="0" presId="urn:microsoft.com/office/officeart/2018/2/layout/IconVerticalSolidList"/>
    <dgm:cxn modelId="{183B3C2D-8B7F-44EB-85FC-AEE9DEAED040}" srcId="{1A297B2D-CCB9-412D-BA8C-06CFDBA09570}" destId="{E31AE5BC-91DA-4A33-83F0-5A87F2AB6590}" srcOrd="5" destOrd="0" parTransId="{AB199160-4D85-47B1-82F6-6546FAA442CD}" sibTransId="{5A15C636-4F68-40B2-8B26-50356C0FE42D}"/>
    <dgm:cxn modelId="{9EEFFB3A-6AA0-4891-9D2E-BF78DB78598E}" type="presOf" srcId="{7A8E8802-4093-41D3-860B-AC2FDCAD3067}" destId="{310BD713-4540-489F-A895-F10947D86EF0}" srcOrd="0" destOrd="0" presId="urn:microsoft.com/office/officeart/2018/2/layout/IconVerticalSolidList"/>
    <dgm:cxn modelId="{93309D6B-98B1-438D-BFA2-4C78680C5158}" type="presOf" srcId="{E31AE5BC-91DA-4A33-83F0-5A87F2AB6590}" destId="{F07A78BB-EF22-453F-94E2-AD664D20B838}" srcOrd="0" destOrd="0" presId="urn:microsoft.com/office/officeart/2018/2/layout/IconVerticalSolidList"/>
    <dgm:cxn modelId="{A6BACC6D-0B05-4BFC-9745-D3E57A0B3F40}" type="presOf" srcId="{49B17887-2C1C-4FA3-AC5D-ECE074893856}" destId="{C7064C53-A49A-4CEE-AEDD-050530C6F2B3}" srcOrd="0" destOrd="0" presId="urn:microsoft.com/office/officeart/2018/2/layout/IconVerticalSolidList"/>
    <dgm:cxn modelId="{ACF7F478-5C36-4F27-95E3-EA9B36BCEAE3}" srcId="{1A297B2D-CCB9-412D-BA8C-06CFDBA09570}" destId="{7A8E8802-4093-41D3-860B-AC2FDCAD3067}" srcOrd="3" destOrd="0" parTransId="{E1C8B843-B2DE-40BB-AD42-273B1BA31606}" sibTransId="{01DC3611-4AB1-4118-9B00-0E076DF2C767}"/>
    <dgm:cxn modelId="{A7EA145A-728E-4816-906E-00B688285657}" srcId="{1A297B2D-CCB9-412D-BA8C-06CFDBA09570}" destId="{49B17887-2C1C-4FA3-AC5D-ECE074893856}" srcOrd="0" destOrd="0" parTransId="{D88452E1-1CF8-4AF7-B897-B172FE2E4C03}" sibTransId="{5B32A5C8-EE78-47C4-BE1C-E75DCF02FC46}"/>
    <dgm:cxn modelId="{17EC2F7E-2C6B-41DE-AA34-9DD4024DA48F}" type="presOf" srcId="{1A297B2D-CCB9-412D-BA8C-06CFDBA09570}" destId="{9C44EE1C-DDE7-492C-913F-9950B335DEB4}" srcOrd="0" destOrd="0" presId="urn:microsoft.com/office/officeart/2018/2/layout/IconVerticalSolidList"/>
    <dgm:cxn modelId="{C3F55DBC-F003-48DE-9CE8-BB5E6B814C65}" srcId="{1A297B2D-CCB9-412D-BA8C-06CFDBA09570}" destId="{C0516265-CF2C-4A6D-A999-EAD260207DD5}" srcOrd="4" destOrd="0" parTransId="{C055FAC3-788A-4AEB-A935-3AB8E93278AA}" sibTransId="{ADC0F354-6D18-4864-93C9-6D41C67DFCF2}"/>
    <dgm:cxn modelId="{05CB12FB-80CA-4567-A666-83DF57FD1D03}" type="presOf" srcId="{57D9931F-3E1E-42CE-9E30-BC22B333AF5E}" destId="{51905821-65C7-41BD-9898-9DE38CD9F375}" srcOrd="0" destOrd="0" presId="urn:microsoft.com/office/officeart/2018/2/layout/IconVerticalSolidList"/>
    <dgm:cxn modelId="{DA98C2F1-C213-4EC3-81A2-E4D7C72E0DCE}" type="presParOf" srcId="{9C44EE1C-DDE7-492C-913F-9950B335DEB4}" destId="{91FF0B4A-654A-4552-916B-E510831CA5CB}" srcOrd="0" destOrd="0" presId="urn:microsoft.com/office/officeart/2018/2/layout/IconVerticalSolidList"/>
    <dgm:cxn modelId="{7473C073-A077-43ED-B622-D7D5310347A1}" type="presParOf" srcId="{91FF0B4A-654A-4552-916B-E510831CA5CB}" destId="{DAC0AE0E-EE7F-4E7E-AD4F-8FF28208BE79}" srcOrd="0" destOrd="0" presId="urn:microsoft.com/office/officeart/2018/2/layout/IconVerticalSolidList"/>
    <dgm:cxn modelId="{803DF0E9-75EE-466C-B4EC-9603A2B43CFF}" type="presParOf" srcId="{91FF0B4A-654A-4552-916B-E510831CA5CB}" destId="{63BC8971-EA3E-4BB6-9825-3C15519C2557}" srcOrd="1" destOrd="0" presId="urn:microsoft.com/office/officeart/2018/2/layout/IconVerticalSolidList"/>
    <dgm:cxn modelId="{CC27FF77-9CAD-4D89-8C81-8A95A16D1AA8}" type="presParOf" srcId="{91FF0B4A-654A-4552-916B-E510831CA5CB}" destId="{B2F509D5-92DC-4244-923C-C3C37EAD3C79}" srcOrd="2" destOrd="0" presId="urn:microsoft.com/office/officeart/2018/2/layout/IconVerticalSolidList"/>
    <dgm:cxn modelId="{7BD9B464-2460-4B14-B460-E60618531DA2}" type="presParOf" srcId="{91FF0B4A-654A-4552-916B-E510831CA5CB}" destId="{C7064C53-A49A-4CEE-AEDD-050530C6F2B3}" srcOrd="3" destOrd="0" presId="urn:microsoft.com/office/officeart/2018/2/layout/IconVerticalSolidList"/>
    <dgm:cxn modelId="{2D7A01DD-D5FD-4C0E-B686-1F9FB61C2E0D}" type="presParOf" srcId="{9C44EE1C-DDE7-492C-913F-9950B335DEB4}" destId="{59ADC792-053C-4723-AE32-38DEC54907C3}" srcOrd="1" destOrd="0" presId="urn:microsoft.com/office/officeart/2018/2/layout/IconVerticalSolidList"/>
    <dgm:cxn modelId="{34411419-06FC-4115-B0F9-04521BE4F04E}" type="presParOf" srcId="{9C44EE1C-DDE7-492C-913F-9950B335DEB4}" destId="{A3FFF32F-2002-461A-B94D-E8A63C21E9EC}" srcOrd="2" destOrd="0" presId="urn:microsoft.com/office/officeart/2018/2/layout/IconVerticalSolidList"/>
    <dgm:cxn modelId="{C7362147-72D1-4660-98B6-3D3E1E6B2DFA}" type="presParOf" srcId="{A3FFF32F-2002-461A-B94D-E8A63C21E9EC}" destId="{AD4A09BD-62C9-476B-A30A-6B4634F6022D}" srcOrd="0" destOrd="0" presId="urn:microsoft.com/office/officeart/2018/2/layout/IconVerticalSolidList"/>
    <dgm:cxn modelId="{A3AC916E-0DB7-4BD6-B53D-3BEFA5368B34}" type="presParOf" srcId="{A3FFF32F-2002-461A-B94D-E8A63C21E9EC}" destId="{020DF23D-4D4C-4701-A84E-12AD273D813C}" srcOrd="1" destOrd="0" presId="urn:microsoft.com/office/officeart/2018/2/layout/IconVerticalSolidList"/>
    <dgm:cxn modelId="{4597C9EB-A4B2-4597-9220-A4EA9F3BF69D}" type="presParOf" srcId="{A3FFF32F-2002-461A-B94D-E8A63C21E9EC}" destId="{0A68A440-7DD8-4EA1-8812-AE015A974DF5}" srcOrd="2" destOrd="0" presId="urn:microsoft.com/office/officeart/2018/2/layout/IconVerticalSolidList"/>
    <dgm:cxn modelId="{1A5E217E-3B16-48FE-87EB-2D649A258EF0}" type="presParOf" srcId="{A3FFF32F-2002-461A-B94D-E8A63C21E9EC}" destId="{499ED2B1-1584-4F42-A12F-DD3ED750917D}" srcOrd="3" destOrd="0" presId="urn:microsoft.com/office/officeart/2018/2/layout/IconVerticalSolidList"/>
    <dgm:cxn modelId="{4FFA8E08-EFF8-40EA-8413-682878DC448B}" type="presParOf" srcId="{9C44EE1C-DDE7-492C-913F-9950B335DEB4}" destId="{08444884-2F2A-45A7-AA5D-44E93E10C4B5}" srcOrd="3" destOrd="0" presId="urn:microsoft.com/office/officeart/2018/2/layout/IconVerticalSolidList"/>
    <dgm:cxn modelId="{AA5AB61F-865F-45A2-AE18-773DF892D26E}" type="presParOf" srcId="{9C44EE1C-DDE7-492C-913F-9950B335DEB4}" destId="{422B54FB-B0B7-45B2-B618-D0B08E8B70A6}" srcOrd="4" destOrd="0" presId="urn:microsoft.com/office/officeart/2018/2/layout/IconVerticalSolidList"/>
    <dgm:cxn modelId="{9974EAC3-A15A-4261-9484-39E40BE81963}" type="presParOf" srcId="{422B54FB-B0B7-45B2-B618-D0B08E8B70A6}" destId="{4579E546-C24B-4036-9EA6-51915DDB274B}" srcOrd="0" destOrd="0" presId="urn:microsoft.com/office/officeart/2018/2/layout/IconVerticalSolidList"/>
    <dgm:cxn modelId="{E3112621-627D-4061-BFFE-A4F80C6B494D}" type="presParOf" srcId="{422B54FB-B0B7-45B2-B618-D0B08E8B70A6}" destId="{FD7D10F6-063D-49A7-85DA-DBFE70654F00}" srcOrd="1" destOrd="0" presId="urn:microsoft.com/office/officeart/2018/2/layout/IconVerticalSolidList"/>
    <dgm:cxn modelId="{A151D8BA-4638-468B-BD3A-A02530D684AA}" type="presParOf" srcId="{422B54FB-B0B7-45B2-B618-D0B08E8B70A6}" destId="{E4B37564-5FC5-42AF-A4E7-DEB461B608AD}" srcOrd="2" destOrd="0" presId="urn:microsoft.com/office/officeart/2018/2/layout/IconVerticalSolidList"/>
    <dgm:cxn modelId="{186C2A13-D7E9-45FD-A06A-D57C4E1619F5}" type="presParOf" srcId="{422B54FB-B0B7-45B2-B618-D0B08E8B70A6}" destId="{51905821-65C7-41BD-9898-9DE38CD9F375}" srcOrd="3" destOrd="0" presId="urn:microsoft.com/office/officeart/2018/2/layout/IconVerticalSolidList"/>
    <dgm:cxn modelId="{2F1666EB-FB94-4084-9755-2EF4D1969191}" type="presParOf" srcId="{9C44EE1C-DDE7-492C-913F-9950B335DEB4}" destId="{A9F299D5-6904-4717-98F5-16672ACBD3E2}" srcOrd="5" destOrd="0" presId="urn:microsoft.com/office/officeart/2018/2/layout/IconVerticalSolidList"/>
    <dgm:cxn modelId="{20FD6DB2-DB7F-4469-9CA0-6D877698BDF3}" type="presParOf" srcId="{9C44EE1C-DDE7-492C-913F-9950B335DEB4}" destId="{9D7D1E08-EB49-4296-A994-C1754EB5E90C}" srcOrd="6" destOrd="0" presId="urn:microsoft.com/office/officeart/2018/2/layout/IconVerticalSolidList"/>
    <dgm:cxn modelId="{F86EB07C-5DE0-45B7-B38A-5E66E4CFEE2E}" type="presParOf" srcId="{9D7D1E08-EB49-4296-A994-C1754EB5E90C}" destId="{62FFBF89-8715-4AB5-A76E-E41407CCFEBB}" srcOrd="0" destOrd="0" presId="urn:microsoft.com/office/officeart/2018/2/layout/IconVerticalSolidList"/>
    <dgm:cxn modelId="{5C4D50FA-CB9D-4504-BAA7-631CA43D5D0C}" type="presParOf" srcId="{9D7D1E08-EB49-4296-A994-C1754EB5E90C}" destId="{F8EE8C82-BCB4-4B16-8975-169320ABD08F}" srcOrd="1" destOrd="0" presId="urn:microsoft.com/office/officeart/2018/2/layout/IconVerticalSolidList"/>
    <dgm:cxn modelId="{EA99995C-E2F6-4FFA-B943-92EB2FD64FEB}" type="presParOf" srcId="{9D7D1E08-EB49-4296-A994-C1754EB5E90C}" destId="{542F7B36-D039-44E9-8920-5E8ED129F99C}" srcOrd="2" destOrd="0" presId="urn:microsoft.com/office/officeart/2018/2/layout/IconVerticalSolidList"/>
    <dgm:cxn modelId="{DB81FDB8-D00F-4E95-8799-D3F9C85A6C20}" type="presParOf" srcId="{9D7D1E08-EB49-4296-A994-C1754EB5E90C}" destId="{310BD713-4540-489F-A895-F10947D86EF0}" srcOrd="3" destOrd="0" presId="urn:microsoft.com/office/officeart/2018/2/layout/IconVerticalSolidList"/>
    <dgm:cxn modelId="{B742B8A1-B3E6-4963-9D37-65058F9DF7B7}" type="presParOf" srcId="{9C44EE1C-DDE7-492C-913F-9950B335DEB4}" destId="{E2CD14B9-E986-470A-9550-B1C6ADDD0C1C}" srcOrd="7" destOrd="0" presId="urn:microsoft.com/office/officeart/2018/2/layout/IconVerticalSolidList"/>
    <dgm:cxn modelId="{96532BD5-2C52-4804-9BBB-8EF49B94B703}" type="presParOf" srcId="{9C44EE1C-DDE7-492C-913F-9950B335DEB4}" destId="{FFFC96A6-A530-448C-A3A3-37DD726F6788}" srcOrd="8" destOrd="0" presId="urn:microsoft.com/office/officeart/2018/2/layout/IconVerticalSolidList"/>
    <dgm:cxn modelId="{A6D5AC90-9FA7-4B13-87B1-EC3DB3DD65BE}" type="presParOf" srcId="{FFFC96A6-A530-448C-A3A3-37DD726F6788}" destId="{A252D6AE-7FAF-4D12-AE69-C5E73079A706}" srcOrd="0" destOrd="0" presId="urn:microsoft.com/office/officeart/2018/2/layout/IconVerticalSolidList"/>
    <dgm:cxn modelId="{8D84ECFC-3A70-4BB8-9E4C-5FD6AE9D93AD}" type="presParOf" srcId="{FFFC96A6-A530-448C-A3A3-37DD726F6788}" destId="{671624DB-984F-427E-A359-8BEE21A2A1B6}" srcOrd="1" destOrd="0" presId="urn:microsoft.com/office/officeart/2018/2/layout/IconVerticalSolidList"/>
    <dgm:cxn modelId="{55487D2D-FD52-4C45-B6F9-83B0573ABA67}" type="presParOf" srcId="{FFFC96A6-A530-448C-A3A3-37DD726F6788}" destId="{67282C2A-5E93-4017-8F23-0700B55C4A88}" srcOrd="2" destOrd="0" presId="urn:microsoft.com/office/officeart/2018/2/layout/IconVerticalSolidList"/>
    <dgm:cxn modelId="{0ECD7735-8A0C-49BF-97E1-A709E8494E32}" type="presParOf" srcId="{FFFC96A6-A530-448C-A3A3-37DD726F6788}" destId="{008578BC-2082-4F71-9D7C-92B0E9CA2F89}" srcOrd="3" destOrd="0" presId="urn:microsoft.com/office/officeart/2018/2/layout/IconVerticalSolidList"/>
    <dgm:cxn modelId="{9C6BF6E5-9DA6-4372-923F-49A33840C5C9}" type="presParOf" srcId="{9C44EE1C-DDE7-492C-913F-9950B335DEB4}" destId="{D14F7127-1D7F-481E-B91F-9FDE2899C961}" srcOrd="9" destOrd="0" presId="urn:microsoft.com/office/officeart/2018/2/layout/IconVerticalSolidList"/>
    <dgm:cxn modelId="{74400967-2004-4B35-9DDD-924F802255FF}" type="presParOf" srcId="{9C44EE1C-DDE7-492C-913F-9950B335DEB4}" destId="{0498343E-AFD3-4C8A-B72E-48902CE3E760}" srcOrd="10" destOrd="0" presId="urn:microsoft.com/office/officeart/2018/2/layout/IconVerticalSolidList"/>
    <dgm:cxn modelId="{CF031763-DA88-414D-A13A-7EEE2E5EED28}" type="presParOf" srcId="{0498343E-AFD3-4C8A-B72E-48902CE3E760}" destId="{AC57EBD3-EB92-451E-B3DC-F7B9C06BCC31}" srcOrd="0" destOrd="0" presId="urn:microsoft.com/office/officeart/2018/2/layout/IconVerticalSolidList"/>
    <dgm:cxn modelId="{F8E353A6-3C9F-428A-8D01-081657F7AB38}" type="presParOf" srcId="{0498343E-AFD3-4C8A-B72E-48902CE3E760}" destId="{A782BB6C-3A28-413A-A710-51B06AF75F3B}" srcOrd="1" destOrd="0" presId="urn:microsoft.com/office/officeart/2018/2/layout/IconVerticalSolidList"/>
    <dgm:cxn modelId="{1D191EBB-5ABA-44E0-8306-C0DB4DD5E8D6}" type="presParOf" srcId="{0498343E-AFD3-4C8A-B72E-48902CE3E760}" destId="{5D5330FD-1171-477A-B1E4-A702FA492738}" srcOrd="2" destOrd="0" presId="urn:microsoft.com/office/officeart/2018/2/layout/IconVerticalSolidList"/>
    <dgm:cxn modelId="{76269E1A-C165-412F-BE75-D0244FEE316F}" type="presParOf" srcId="{0498343E-AFD3-4C8A-B72E-48902CE3E760}" destId="{F07A78BB-EF22-453F-94E2-AD664D20B8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49B911-A561-41B7-8550-BCC5130F51D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88E78E7-2CFC-4195-8DA9-78E45EFC56D5}">
      <dgm:prSet custT="1"/>
      <dgm:spPr/>
      <dgm:t>
        <a:bodyPr/>
        <a:lstStyle/>
        <a:p>
          <a:r>
            <a:rPr lang="en-GB" sz="2200" dirty="0"/>
            <a:t>A virtual table.</a:t>
          </a:r>
          <a:endParaRPr lang="en-US" sz="2200" dirty="0"/>
        </a:p>
      </dgm:t>
    </dgm:pt>
    <dgm:pt modelId="{61F664D7-CF48-4988-9214-8E7B447EE167}" type="parTrans" cxnId="{D54E5551-E766-49E1-A5FF-56B58E8E7484}">
      <dgm:prSet/>
      <dgm:spPr/>
      <dgm:t>
        <a:bodyPr/>
        <a:lstStyle/>
        <a:p>
          <a:endParaRPr lang="en-US"/>
        </a:p>
      </dgm:t>
    </dgm:pt>
    <dgm:pt modelId="{9A923490-9F99-4535-BEF9-DB007C14BA98}" type="sibTrans" cxnId="{D54E5551-E766-49E1-A5FF-56B58E8E7484}">
      <dgm:prSet/>
      <dgm:spPr/>
      <dgm:t>
        <a:bodyPr/>
        <a:lstStyle/>
        <a:p>
          <a:endParaRPr lang="en-US"/>
        </a:p>
      </dgm:t>
    </dgm:pt>
    <dgm:pt modelId="{5EC952D6-DB72-4BB0-8D27-0C251CA6749F}">
      <dgm:prSet custT="1"/>
      <dgm:spPr/>
      <dgm:t>
        <a:bodyPr/>
        <a:lstStyle/>
        <a:p>
          <a:r>
            <a:rPr lang="en-GB" sz="2000" dirty="0"/>
            <a:t>Created based on results of SQL queries – SELECT statements.</a:t>
          </a:r>
          <a:endParaRPr lang="en-US" sz="2000" dirty="0"/>
        </a:p>
      </dgm:t>
    </dgm:pt>
    <dgm:pt modelId="{4E94B21F-A885-4840-8A0A-6CE2491DB24A}" type="parTrans" cxnId="{3608B1CC-1B1C-45CB-B0AE-4DDE85B9B2BC}">
      <dgm:prSet/>
      <dgm:spPr/>
      <dgm:t>
        <a:bodyPr/>
        <a:lstStyle/>
        <a:p>
          <a:endParaRPr lang="en-US"/>
        </a:p>
      </dgm:t>
    </dgm:pt>
    <dgm:pt modelId="{E0ED8972-FA03-4AA1-AC79-B958553BC9D6}" type="sibTrans" cxnId="{3608B1CC-1B1C-45CB-B0AE-4DDE85B9B2BC}">
      <dgm:prSet/>
      <dgm:spPr/>
      <dgm:t>
        <a:bodyPr/>
        <a:lstStyle/>
        <a:p>
          <a:endParaRPr lang="en-US"/>
        </a:p>
      </dgm:t>
    </dgm:pt>
    <dgm:pt modelId="{7DE47432-C598-4EB1-88E0-7C77F1A02382}">
      <dgm:prSet custT="1"/>
      <dgm:spPr/>
      <dgm:t>
        <a:bodyPr/>
        <a:lstStyle/>
        <a:p>
          <a:r>
            <a:rPr lang="en-GB" sz="2200" dirty="0"/>
            <a:t>References data mainly from base tables or other views.</a:t>
          </a:r>
          <a:endParaRPr lang="en-US" sz="2200" dirty="0"/>
        </a:p>
      </dgm:t>
    </dgm:pt>
    <dgm:pt modelId="{BA20BC3B-3F6B-4C86-9D5F-7734718FABBC}" type="parTrans" cxnId="{2E0BCB27-396C-48F8-B508-7C788DE92F46}">
      <dgm:prSet/>
      <dgm:spPr/>
      <dgm:t>
        <a:bodyPr/>
        <a:lstStyle/>
        <a:p>
          <a:endParaRPr lang="en-US"/>
        </a:p>
      </dgm:t>
    </dgm:pt>
    <dgm:pt modelId="{8878880C-5B1E-4FF6-B896-15CAA560E4A1}" type="sibTrans" cxnId="{2E0BCB27-396C-48F8-B508-7C788DE92F46}">
      <dgm:prSet/>
      <dgm:spPr/>
      <dgm:t>
        <a:bodyPr/>
        <a:lstStyle/>
        <a:p>
          <a:endParaRPr lang="en-US"/>
        </a:p>
      </dgm:t>
    </dgm:pt>
    <dgm:pt modelId="{F904F16B-C313-487E-B43D-D67304833EA9}">
      <dgm:prSet custT="1"/>
      <dgm:spPr/>
      <dgm:t>
        <a:bodyPr/>
        <a:lstStyle/>
        <a:p>
          <a:r>
            <a:rPr lang="en-GB" sz="2200" dirty="0"/>
            <a:t>Access to a view versus access to a base table(s).</a:t>
          </a:r>
          <a:endParaRPr lang="en-US" sz="2200" dirty="0"/>
        </a:p>
      </dgm:t>
    </dgm:pt>
    <dgm:pt modelId="{BA5AA107-1199-4A36-A3BE-F3A3492FBF29}" type="parTrans" cxnId="{7312836F-5C76-4553-9738-33F19F81902C}">
      <dgm:prSet/>
      <dgm:spPr/>
      <dgm:t>
        <a:bodyPr/>
        <a:lstStyle/>
        <a:p>
          <a:endParaRPr lang="en-US"/>
        </a:p>
      </dgm:t>
    </dgm:pt>
    <dgm:pt modelId="{85FB6E6A-C29F-4767-BCD2-C5F084092829}" type="sibTrans" cxnId="{7312836F-5C76-4553-9738-33F19F81902C}">
      <dgm:prSet/>
      <dgm:spPr/>
      <dgm:t>
        <a:bodyPr/>
        <a:lstStyle/>
        <a:p>
          <a:endParaRPr lang="en-US"/>
        </a:p>
      </dgm:t>
    </dgm:pt>
    <dgm:pt modelId="{C3511909-1072-45DE-823C-2180B5EF395B}">
      <dgm:prSet custT="1"/>
      <dgm:spPr/>
      <dgm:t>
        <a:bodyPr/>
        <a:lstStyle/>
        <a:p>
          <a:r>
            <a:rPr lang="en-GB" sz="2200" dirty="0"/>
            <a:t>Stores SELECT statements as objects in a database.</a:t>
          </a:r>
          <a:endParaRPr lang="en-US" sz="2200" dirty="0"/>
        </a:p>
      </dgm:t>
    </dgm:pt>
    <dgm:pt modelId="{1BDF8E72-85B3-439A-A5DE-1A7635F24F55}" type="parTrans" cxnId="{D5F103B9-AD6D-46C9-9AEF-746111ABC1E7}">
      <dgm:prSet/>
      <dgm:spPr/>
      <dgm:t>
        <a:bodyPr/>
        <a:lstStyle/>
        <a:p>
          <a:endParaRPr lang="en-US"/>
        </a:p>
      </dgm:t>
    </dgm:pt>
    <dgm:pt modelId="{AD46711B-E522-4FD6-A55F-A54D67A0010C}" type="sibTrans" cxnId="{D5F103B9-AD6D-46C9-9AEF-746111ABC1E7}">
      <dgm:prSet/>
      <dgm:spPr/>
      <dgm:t>
        <a:bodyPr/>
        <a:lstStyle/>
        <a:p>
          <a:endParaRPr lang="en-US"/>
        </a:p>
      </dgm:t>
    </dgm:pt>
    <dgm:pt modelId="{9B84B01E-D5DA-4E83-B5BE-4006DD8986BB}">
      <dgm:prSet custT="1"/>
      <dgm:spPr/>
      <dgm:t>
        <a:bodyPr/>
        <a:lstStyle/>
        <a:p>
          <a:r>
            <a:rPr lang="en-GB" sz="2200" dirty="0"/>
            <a:t>Optimises retrieval of information.</a:t>
          </a:r>
          <a:endParaRPr lang="en-US" sz="2200" dirty="0"/>
        </a:p>
      </dgm:t>
    </dgm:pt>
    <dgm:pt modelId="{F7FB1213-2555-4CDA-A6E9-FF856D3A636C}" type="parTrans" cxnId="{EEED6526-171D-4314-B9FF-13B0FCA15FD8}">
      <dgm:prSet/>
      <dgm:spPr/>
      <dgm:t>
        <a:bodyPr/>
        <a:lstStyle/>
        <a:p>
          <a:endParaRPr lang="en-US"/>
        </a:p>
      </dgm:t>
    </dgm:pt>
    <dgm:pt modelId="{65D3F4A6-AD09-4A65-8EBC-623437BB7766}" type="sibTrans" cxnId="{EEED6526-171D-4314-B9FF-13B0FCA15FD8}">
      <dgm:prSet/>
      <dgm:spPr/>
      <dgm:t>
        <a:bodyPr/>
        <a:lstStyle/>
        <a:p>
          <a:endParaRPr lang="en-US"/>
        </a:p>
      </dgm:t>
    </dgm:pt>
    <dgm:pt modelId="{85469855-614F-4B9C-9389-7C49241A6304}">
      <dgm:prSet custT="1"/>
      <dgm:spPr/>
      <dgm:t>
        <a:bodyPr/>
        <a:lstStyle/>
        <a:p>
          <a:r>
            <a:rPr lang="en-GB" sz="2200" dirty="0"/>
            <a:t>Saves time and stress.</a:t>
          </a:r>
          <a:endParaRPr lang="en-US" sz="2200" dirty="0"/>
        </a:p>
      </dgm:t>
    </dgm:pt>
    <dgm:pt modelId="{45E27B27-5FC5-4F5D-AA4E-8F01BB130B0D}" type="parTrans" cxnId="{73E7C0F6-D37E-440A-9609-059F5A55BD08}">
      <dgm:prSet/>
      <dgm:spPr/>
      <dgm:t>
        <a:bodyPr/>
        <a:lstStyle/>
        <a:p>
          <a:endParaRPr lang="en-US"/>
        </a:p>
      </dgm:t>
    </dgm:pt>
    <dgm:pt modelId="{3F90A0A1-E195-451A-B1BB-7549F5A8C6A0}" type="sibTrans" cxnId="{73E7C0F6-D37E-440A-9609-059F5A55BD08}">
      <dgm:prSet/>
      <dgm:spPr/>
      <dgm:t>
        <a:bodyPr/>
        <a:lstStyle/>
        <a:p>
          <a:endParaRPr lang="en-US"/>
        </a:p>
      </dgm:t>
    </dgm:pt>
    <dgm:pt modelId="{D9AD8E2C-FCF1-4682-88BA-B69024191BB5}" type="pres">
      <dgm:prSet presAssocID="{2749B911-A561-41B7-8550-BCC5130F51DC}" presName="root" presStyleCnt="0">
        <dgm:presLayoutVars>
          <dgm:dir/>
          <dgm:resizeHandles val="exact"/>
        </dgm:presLayoutVars>
      </dgm:prSet>
      <dgm:spPr/>
    </dgm:pt>
    <dgm:pt modelId="{5BC205F7-44F5-4DB5-8DC4-99DABD0A4E6B}" type="pres">
      <dgm:prSet presAssocID="{688E78E7-2CFC-4195-8DA9-78E45EFC56D5}" presName="compNode" presStyleCnt="0"/>
      <dgm:spPr/>
    </dgm:pt>
    <dgm:pt modelId="{FB1FF51E-357C-4A1B-B725-877C0C2609B6}" type="pres">
      <dgm:prSet presAssocID="{688E78E7-2CFC-4195-8DA9-78E45EFC56D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cnic Table"/>
        </a:ext>
      </dgm:extLst>
    </dgm:pt>
    <dgm:pt modelId="{F5A3C0DD-F3C2-4814-A67D-5AF4A3475291}" type="pres">
      <dgm:prSet presAssocID="{688E78E7-2CFC-4195-8DA9-78E45EFC56D5}" presName="spaceRect" presStyleCnt="0"/>
      <dgm:spPr/>
    </dgm:pt>
    <dgm:pt modelId="{7CDC676C-7BF9-4868-8591-03FD77664611}" type="pres">
      <dgm:prSet presAssocID="{688E78E7-2CFC-4195-8DA9-78E45EFC56D5}" presName="textRect" presStyleLbl="revTx" presStyleIdx="0" presStyleCnt="7">
        <dgm:presLayoutVars>
          <dgm:chMax val="1"/>
          <dgm:chPref val="1"/>
        </dgm:presLayoutVars>
      </dgm:prSet>
      <dgm:spPr/>
    </dgm:pt>
    <dgm:pt modelId="{CF9DD7CF-237C-4699-958F-4F64C51B6EF0}" type="pres">
      <dgm:prSet presAssocID="{9A923490-9F99-4535-BEF9-DB007C14BA98}" presName="sibTrans" presStyleCnt="0"/>
      <dgm:spPr/>
    </dgm:pt>
    <dgm:pt modelId="{A61583AD-02ED-4406-B998-21EE97FA5686}" type="pres">
      <dgm:prSet presAssocID="{5EC952D6-DB72-4BB0-8D27-0C251CA6749F}" presName="compNode" presStyleCnt="0"/>
      <dgm:spPr/>
    </dgm:pt>
    <dgm:pt modelId="{2C274974-D2BE-4B62-ADA5-BF05F770AAB3}" type="pres">
      <dgm:prSet presAssocID="{5EC952D6-DB72-4BB0-8D27-0C251CA6749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7D59CE0-EAF4-418F-A2B7-125FD5AA1165}" type="pres">
      <dgm:prSet presAssocID="{5EC952D6-DB72-4BB0-8D27-0C251CA6749F}" presName="spaceRect" presStyleCnt="0"/>
      <dgm:spPr/>
    </dgm:pt>
    <dgm:pt modelId="{6ED4D9F7-945B-41D9-8026-5BC155C45035}" type="pres">
      <dgm:prSet presAssocID="{5EC952D6-DB72-4BB0-8D27-0C251CA6749F}" presName="textRect" presStyleLbl="revTx" presStyleIdx="1" presStyleCnt="7">
        <dgm:presLayoutVars>
          <dgm:chMax val="1"/>
          <dgm:chPref val="1"/>
        </dgm:presLayoutVars>
      </dgm:prSet>
      <dgm:spPr/>
    </dgm:pt>
    <dgm:pt modelId="{D0432E58-B3D4-4A80-9269-C3E950D94DBF}" type="pres">
      <dgm:prSet presAssocID="{E0ED8972-FA03-4AA1-AC79-B958553BC9D6}" presName="sibTrans" presStyleCnt="0"/>
      <dgm:spPr/>
    </dgm:pt>
    <dgm:pt modelId="{B5AC6EE3-43CE-4D79-B19B-B7AEEB56C270}" type="pres">
      <dgm:prSet presAssocID="{7DE47432-C598-4EB1-88E0-7C77F1A02382}" presName="compNode" presStyleCnt="0"/>
      <dgm:spPr/>
    </dgm:pt>
    <dgm:pt modelId="{70A571EB-9BC1-4D63-8B67-A27268C754C2}" type="pres">
      <dgm:prSet presAssocID="{7DE47432-C598-4EB1-88E0-7C77F1A0238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4DACBB-E9A9-4DFF-A634-BCD8D877E1C3}" type="pres">
      <dgm:prSet presAssocID="{7DE47432-C598-4EB1-88E0-7C77F1A02382}" presName="spaceRect" presStyleCnt="0"/>
      <dgm:spPr/>
    </dgm:pt>
    <dgm:pt modelId="{6E0BCC6E-E31B-4BFE-A828-EE7C9752C9D5}" type="pres">
      <dgm:prSet presAssocID="{7DE47432-C598-4EB1-88E0-7C77F1A02382}" presName="textRect" presStyleLbl="revTx" presStyleIdx="2" presStyleCnt="7">
        <dgm:presLayoutVars>
          <dgm:chMax val="1"/>
          <dgm:chPref val="1"/>
        </dgm:presLayoutVars>
      </dgm:prSet>
      <dgm:spPr/>
    </dgm:pt>
    <dgm:pt modelId="{D15C20B3-A7CE-4CA9-9663-5D4ED79DBCDB}" type="pres">
      <dgm:prSet presAssocID="{8878880C-5B1E-4FF6-B896-15CAA560E4A1}" presName="sibTrans" presStyleCnt="0"/>
      <dgm:spPr/>
    </dgm:pt>
    <dgm:pt modelId="{0456B122-5B09-4F66-A3E3-B59D2181A47F}" type="pres">
      <dgm:prSet presAssocID="{F904F16B-C313-487E-B43D-D67304833EA9}" presName="compNode" presStyleCnt="0"/>
      <dgm:spPr/>
    </dgm:pt>
    <dgm:pt modelId="{AF069DD8-7E1B-438C-93C2-D0AAF8E2DFA8}" type="pres">
      <dgm:prSet presAssocID="{F904F16B-C313-487E-B43D-D67304833EA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CC7D5EF-A3B2-4152-B172-52B86AFE3331}" type="pres">
      <dgm:prSet presAssocID="{F904F16B-C313-487E-B43D-D67304833EA9}" presName="spaceRect" presStyleCnt="0"/>
      <dgm:spPr/>
    </dgm:pt>
    <dgm:pt modelId="{B9D58BEC-C914-4813-99B5-62D181662488}" type="pres">
      <dgm:prSet presAssocID="{F904F16B-C313-487E-B43D-D67304833EA9}" presName="textRect" presStyleLbl="revTx" presStyleIdx="3" presStyleCnt="7">
        <dgm:presLayoutVars>
          <dgm:chMax val="1"/>
          <dgm:chPref val="1"/>
        </dgm:presLayoutVars>
      </dgm:prSet>
      <dgm:spPr/>
    </dgm:pt>
    <dgm:pt modelId="{6D4B8AAF-37C7-4A11-8669-33FD45B343D3}" type="pres">
      <dgm:prSet presAssocID="{85FB6E6A-C29F-4767-BCD2-C5F084092829}" presName="sibTrans" presStyleCnt="0"/>
      <dgm:spPr/>
    </dgm:pt>
    <dgm:pt modelId="{AC097E88-343C-499A-83CD-8DED11835685}" type="pres">
      <dgm:prSet presAssocID="{C3511909-1072-45DE-823C-2180B5EF395B}" presName="compNode" presStyleCnt="0"/>
      <dgm:spPr/>
    </dgm:pt>
    <dgm:pt modelId="{966E88F6-2E75-4A65-8E75-0CC72B881F53}" type="pres">
      <dgm:prSet presAssocID="{C3511909-1072-45DE-823C-2180B5EF395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129AD4B-0F1F-4F75-A756-DCEC7051E44A}" type="pres">
      <dgm:prSet presAssocID="{C3511909-1072-45DE-823C-2180B5EF395B}" presName="spaceRect" presStyleCnt="0"/>
      <dgm:spPr/>
    </dgm:pt>
    <dgm:pt modelId="{C18459F0-5CB4-414B-A3B4-53B954EA284E}" type="pres">
      <dgm:prSet presAssocID="{C3511909-1072-45DE-823C-2180B5EF395B}" presName="textRect" presStyleLbl="revTx" presStyleIdx="4" presStyleCnt="7">
        <dgm:presLayoutVars>
          <dgm:chMax val="1"/>
          <dgm:chPref val="1"/>
        </dgm:presLayoutVars>
      </dgm:prSet>
      <dgm:spPr/>
    </dgm:pt>
    <dgm:pt modelId="{43E851E0-C127-4D24-B665-9A45AADDA1F9}" type="pres">
      <dgm:prSet presAssocID="{AD46711B-E522-4FD6-A55F-A54D67A0010C}" presName="sibTrans" presStyleCnt="0"/>
      <dgm:spPr/>
    </dgm:pt>
    <dgm:pt modelId="{36FDDA2E-46B9-45D6-8EDD-04ABC7753E53}" type="pres">
      <dgm:prSet presAssocID="{9B84B01E-D5DA-4E83-B5BE-4006DD8986BB}" presName="compNode" presStyleCnt="0"/>
      <dgm:spPr/>
    </dgm:pt>
    <dgm:pt modelId="{4DD3C4F8-A100-488A-9D5C-1BC537919AF9}" type="pres">
      <dgm:prSet presAssocID="{9B84B01E-D5DA-4E83-B5BE-4006DD8986B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800A203E-B4AE-4FE9-B066-EAD14BBDD049}" type="pres">
      <dgm:prSet presAssocID="{9B84B01E-D5DA-4E83-B5BE-4006DD8986BB}" presName="spaceRect" presStyleCnt="0"/>
      <dgm:spPr/>
    </dgm:pt>
    <dgm:pt modelId="{180E9C42-C763-457B-8DE1-0F455055FEE7}" type="pres">
      <dgm:prSet presAssocID="{9B84B01E-D5DA-4E83-B5BE-4006DD8986BB}" presName="textRect" presStyleLbl="revTx" presStyleIdx="5" presStyleCnt="7" custScaleX="106599">
        <dgm:presLayoutVars>
          <dgm:chMax val="1"/>
          <dgm:chPref val="1"/>
        </dgm:presLayoutVars>
      </dgm:prSet>
      <dgm:spPr/>
    </dgm:pt>
    <dgm:pt modelId="{3E9E0EAE-A326-4FB4-95EC-34C9FA8026DC}" type="pres">
      <dgm:prSet presAssocID="{65D3F4A6-AD09-4A65-8EBC-623437BB7766}" presName="sibTrans" presStyleCnt="0"/>
      <dgm:spPr/>
    </dgm:pt>
    <dgm:pt modelId="{57B56B25-3D71-498D-861C-5135203A3797}" type="pres">
      <dgm:prSet presAssocID="{85469855-614F-4B9C-9389-7C49241A6304}" presName="compNode" presStyleCnt="0"/>
      <dgm:spPr/>
    </dgm:pt>
    <dgm:pt modelId="{CE6C158B-7658-40A0-931D-6F5B576D19CA}" type="pres">
      <dgm:prSet presAssocID="{85469855-614F-4B9C-9389-7C49241A630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E75A8847-F3AA-4477-9B4B-87D810CA0EDB}" type="pres">
      <dgm:prSet presAssocID="{85469855-614F-4B9C-9389-7C49241A6304}" presName="spaceRect" presStyleCnt="0"/>
      <dgm:spPr/>
    </dgm:pt>
    <dgm:pt modelId="{993E8FA8-1355-4CA3-9143-CDAEEFB7B23E}" type="pres">
      <dgm:prSet presAssocID="{85469855-614F-4B9C-9389-7C49241A630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1A09C02-267F-4D4C-A749-7AD5F22C92DC}" type="presOf" srcId="{C3511909-1072-45DE-823C-2180B5EF395B}" destId="{C18459F0-5CB4-414B-A3B4-53B954EA284E}" srcOrd="0" destOrd="0" presId="urn:microsoft.com/office/officeart/2018/2/layout/IconLabelList"/>
    <dgm:cxn modelId="{073F1A0E-B54B-4418-9069-19DF3CF0F7D0}" type="presOf" srcId="{85469855-614F-4B9C-9389-7C49241A6304}" destId="{993E8FA8-1355-4CA3-9143-CDAEEFB7B23E}" srcOrd="0" destOrd="0" presId="urn:microsoft.com/office/officeart/2018/2/layout/IconLabelList"/>
    <dgm:cxn modelId="{EEED6526-171D-4314-B9FF-13B0FCA15FD8}" srcId="{2749B911-A561-41B7-8550-BCC5130F51DC}" destId="{9B84B01E-D5DA-4E83-B5BE-4006DD8986BB}" srcOrd="5" destOrd="0" parTransId="{F7FB1213-2555-4CDA-A6E9-FF856D3A636C}" sibTransId="{65D3F4A6-AD09-4A65-8EBC-623437BB7766}"/>
    <dgm:cxn modelId="{2E0BCB27-396C-48F8-B508-7C788DE92F46}" srcId="{2749B911-A561-41B7-8550-BCC5130F51DC}" destId="{7DE47432-C598-4EB1-88E0-7C77F1A02382}" srcOrd="2" destOrd="0" parTransId="{BA20BC3B-3F6B-4C86-9D5F-7734718FABBC}" sibTransId="{8878880C-5B1E-4FF6-B896-15CAA560E4A1}"/>
    <dgm:cxn modelId="{B132162E-9E5B-4092-A723-1DAFC00CD871}" type="presOf" srcId="{5EC952D6-DB72-4BB0-8D27-0C251CA6749F}" destId="{6ED4D9F7-945B-41D9-8026-5BC155C45035}" srcOrd="0" destOrd="0" presId="urn:microsoft.com/office/officeart/2018/2/layout/IconLabelList"/>
    <dgm:cxn modelId="{7312836F-5C76-4553-9738-33F19F81902C}" srcId="{2749B911-A561-41B7-8550-BCC5130F51DC}" destId="{F904F16B-C313-487E-B43D-D67304833EA9}" srcOrd="3" destOrd="0" parTransId="{BA5AA107-1199-4A36-A3BE-F3A3492FBF29}" sibTransId="{85FB6E6A-C29F-4767-BCD2-C5F084092829}"/>
    <dgm:cxn modelId="{D54E5551-E766-49E1-A5FF-56B58E8E7484}" srcId="{2749B911-A561-41B7-8550-BCC5130F51DC}" destId="{688E78E7-2CFC-4195-8DA9-78E45EFC56D5}" srcOrd="0" destOrd="0" parTransId="{61F664D7-CF48-4988-9214-8E7B447EE167}" sibTransId="{9A923490-9F99-4535-BEF9-DB007C14BA98}"/>
    <dgm:cxn modelId="{0337B658-560E-4BCA-AFC5-C9D9C6FE1A5A}" type="presOf" srcId="{9B84B01E-D5DA-4E83-B5BE-4006DD8986BB}" destId="{180E9C42-C763-457B-8DE1-0F455055FEE7}" srcOrd="0" destOrd="0" presId="urn:microsoft.com/office/officeart/2018/2/layout/IconLabelList"/>
    <dgm:cxn modelId="{21322483-D5D5-4E32-A992-FD5525DF63E4}" type="presOf" srcId="{7DE47432-C598-4EB1-88E0-7C77F1A02382}" destId="{6E0BCC6E-E31B-4BFE-A828-EE7C9752C9D5}" srcOrd="0" destOrd="0" presId="urn:microsoft.com/office/officeart/2018/2/layout/IconLabelList"/>
    <dgm:cxn modelId="{2DA6AC92-F7E9-46E2-937A-16BAA5991F7E}" type="presOf" srcId="{F904F16B-C313-487E-B43D-D67304833EA9}" destId="{B9D58BEC-C914-4813-99B5-62D181662488}" srcOrd="0" destOrd="0" presId="urn:microsoft.com/office/officeart/2018/2/layout/IconLabelList"/>
    <dgm:cxn modelId="{616A6E93-BD55-4001-B169-7D613015D28B}" type="presOf" srcId="{688E78E7-2CFC-4195-8DA9-78E45EFC56D5}" destId="{7CDC676C-7BF9-4868-8591-03FD77664611}" srcOrd="0" destOrd="0" presId="urn:microsoft.com/office/officeart/2018/2/layout/IconLabelList"/>
    <dgm:cxn modelId="{2ED653A5-08C7-4544-A7D5-08B3029969BF}" type="presOf" srcId="{2749B911-A561-41B7-8550-BCC5130F51DC}" destId="{D9AD8E2C-FCF1-4682-88BA-B69024191BB5}" srcOrd="0" destOrd="0" presId="urn:microsoft.com/office/officeart/2018/2/layout/IconLabelList"/>
    <dgm:cxn modelId="{D5F103B9-AD6D-46C9-9AEF-746111ABC1E7}" srcId="{2749B911-A561-41B7-8550-BCC5130F51DC}" destId="{C3511909-1072-45DE-823C-2180B5EF395B}" srcOrd="4" destOrd="0" parTransId="{1BDF8E72-85B3-439A-A5DE-1A7635F24F55}" sibTransId="{AD46711B-E522-4FD6-A55F-A54D67A0010C}"/>
    <dgm:cxn modelId="{3608B1CC-1B1C-45CB-B0AE-4DDE85B9B2BC}" srcId="{2749B911-A561-41B7-8550-BCC5130F51DC}" destId="{5EC952D6-DB72-4BB0-8D27-0C251CA6749F}" srcOrd="1" destOrd="0" parTransId="{4E94B21F-A885-4840-8A0A-6CE2491DB24A}" sibTransId="{E0ED8972-FA03-4AA1-AC79-B958553BC9D6}"/>
    <dgm:cxn modelId="{73E7C0F6-D37E-440A-9609-059F5A55BD08}" srcId="{2749B911-A561-41B7-8550-BCC5130F51DC}" destId="{85469855-614F-4B9C-9389-7C49241A6304}" srcOrd="6" destOrd="0" parTransId="{45E27B27-5FC5-4F5D-AA4E-8F01BB130B0D}" sibTransId="{3F90A0A1-E195-451A-B1BB-7549F5A8C6A0}"/>
    <dgm:cxn modelId="{2BEEFEB2-4248-4109-9EEE-8DA099A8EF8C}" type="presParOf" srcId="{D9AD8E2C-FCF1-4682-88BA-B69024191BB5}" destId="{5BC205F7-44F5-4DB5-8DC4-99DABD0A4E6B}" srcOrd="0" destOrd="0" presId="urn:microsoft.com/office/officeart/2018/2/layout/IconLabelList"/>
    <dgm:cxn modelId="{219B3713-8231-439F-8599-59595E94753D}" type="presParOf" srcId="{5BC205F7-44F5-4DB5-8DC4-99DABD0A4E6B}" destId="{FB1FF51E-357C-4A1B-B725-877C0C2609B6}" srcOrd="0" destOrd="0" presId="urn:microsoft.com/office/officeart/2018/2/layout/IconLabelList"/>
    <dgm:cxn modelId="{BC029D84-F188-4E0B-8FFE-073D2DD73807}" type="presParOf" srcId="{5BC205F7-44F5-4DB5-8DC4-99DABD0A4E6B}" destId="{F5A3C0DD-F3C2-4814-A67D-5AF4A3475291}" srcOrd="1" destOrd="0" presId="urn:microsoft.com/office/officeart/2018/2/layout/IconLabelList"/>
    <dgm:cxn modelId="{AF50CFED-A3E4-4580-9AE4-ACA99611A5AB}" type="presParOf" srcId="{5BC205F7-44F5-4DB5-8DC4-99DABD0A4E6B}" destId="{7CDC676C-7BF9-4868-8591-03FD77664611}" srcOrd="2" destOrd="0" presId="urn:microsoft.com/office/officeart/2018/2/layout/IconLabelList"/>
    <dgm:cxn modelId="{AA977707-FADA-4729-B720-808B16AE680A}" type="presParOf" srcId="{D9AD8E2C-FCF1-4682-88BA-B69024191BB5}" destId="{CF9DD7CF-237C-4699-958F-4F64C51B6EF0}" srcOrd="1" destOrd="0" presId="urn:microsoft.com/office/officeart/2018/2/layout/IconLabelList"/>
    <dgm:cxn modelId="{348F3E76-24DF-4BF7-9CF9-9AAAAAB90C9D}" type="presParOf" srcId="{D9AD8E2C-FCF1-4682-88BA-B69024191BB5}" destId="{A61583AD-02ED-4406-B998-21EE97FA5686}" srcOrd="2" destOrd="0" presId="urn:microsoft.com/office/officeart/2018/2/layout/IconLabelList"/>
    <dgm:cxn modelId="{864CC3D6-B33E-4430-9265-3A72FA31DC98}" type="presParOf" srcId="{A61583AD-02ED-4406-B998-21EE97FA5686}" destId="{2C274974-D2BE-4B62-ADA5-BF05F770AAB3}" srcOrd="0" destOrd="0" presId="urn:microsoft.com/office/officeart/2018/2/layout/IconLabelList"/>
    <dgm:cxn modelId="{F9237D29-A230-4F17-951A-D625561F78B4}" type="presParOf" srcId="{A61583AD-02ED-4406-B998-21EE97FA5686}" destId="{E7D59CE0-EAF4-418F-A2B7-125FD5AA1165}" srcOrd="1" destOrd="0" presId="urn:microsoft.com/office/officeart/2018/2/layout/IconLabelList"/>
    <dgm:cxn modelId="{54F23F88-78DA-489B-A3C7-6AA10B2830D9}" type="presParOf" srcId="{A61583AD-02ED-4406-B998-21EE97FA5686}" destId="{6ED4D9F7-945B-41D9-8026-5BC155C45035}" srcOrd="2" destOrd="0" presId="urn:microsoft.com/office/officeart/2018/2/layout/IconLabelList"/>
    <dgm:cxn modelId="{2CD73E1F-6EF7-43BF-A37B-A4C2D5702C29}" type="presParOf" srcId="{D9AD8E2C-FCF1-4682-88BA-B69024191BB5}" destId="{D0432E58-B3D4-4A80-9269-C3E950D94DBF}" srcOrd="3" destOrd="0" presId="urn:microsoft.com/office/officeart/2018/2/layout/IconLabelList"/>
    <dgm:cxn modelId="{421C5B4D-21C2-4604-91C6-DC4EF1CAF615}" type="presParOf" srcId="{D9AD8E2C-FCF1-4682-88BA-B69024191BB5}" destId="{B5AC6EE3-43CE-4D79-B19B-B7AEEB56C270}" srcOrd="4" destOrd="0" presId="urn:microsoft.com/office/officeart/2018/2/layout/IconLabelList"/>
    <dgm:cxn modelId="{FDA30A98-D373-4C5A-B5B2-287763E9F6CB}" type="presParOf" srcId="{B5AC6EE3-43CE-4D79-B19B-B7AEEB56C270}" destId="{70A571EB-9BC1-4D63-8B67-A27268C754C2}" srcOrd="0" destOrd="0" presId="urn:microsoft.com/office/officeart/2018/2/layout/IconLabelList"/>
    <dgm:cxn modelId="{AADDE40F-FDCF-4F25-857A-43FC620D037C}" type="presParOf" srcId="{B5AC6EE3-43CE-4D79-B19B-B7AEEB56C270}" destId="{764DACBB-E9A9-4DFF-A634-BCD8D877E1C3}" srcOrd="1" destOrd="0" presId="urn:microsoft.com/office/officeart/2018/2/layout/IconLabelList"/>
    <dgm:cxn modelId="{5E9A5A55-C608-4C32-B069-54B023C1EBF0}" type="presParOf" srcId="{B5AC6EE3-43CE-4D79-B19B-B7AEEB56C270}" destId="{6E0BCC6E-E31B-4BFE-A828-EE7C9752C9D5}" srcOrd="2" destOrd="0" presId="urn:microsoft.com/office/officeart/2018/2/layout/IconLabelList"/>
    <dgm:cxn modelId="{ED48B249-097A-4698-A20C-455362C6113D}" type="presParOf" srcId="{D9AD8E2C-FCF1-4682-88BA-B69024191BB5}" destId="{D15C20B3-A7CE-4CA9-9663-5D4ED79DBCDB}" srcOrd="5" destOrd="0" presId="urn:microsoft.com/office/officeart/2018/2/layout/IconLabelList"/>
    <dgm:cxn modelId="{AD8AF2A3-CA12-4BE2-8D76-D38F4F15C07A}" type="presParOf" srcId="{D9AD8E2C-FCF1-4682-88BA-B69024191BB5}" destId="{0456B122-5B09-4F66-A3E3-B59D2181A47F}" srcOrd="6" destOrd="0" presId="urn:microsoft.com/office/officeart/2018/2/layout/IconLabelList"/>
    <dgm:cxn modelId="{B04D3627-36C4-48C1-BB96-53E20274F1D3}" type="presParOf" srcId="{0456B122-5B09-4F66-A3E3-B59D2181A47F}" destId="{AF069DD8-7E1B-438C-93C2-D0AAF8E2DFA8}" srcOrd="0" destOrd="0" presId="urn:microsoft.com/office/officeart/2018/2/layout/IconLabelList"/>
    <dgm:cxn modelId="{BB7C7902-1F9B-4A6A-860E-3529DAD064F5}" type="presParOf" srcId="{0456B122-5B09-4F66-A3E3-B59D2181A47F}" destId="{0CC7D5EF-A3B2-4152-B172-52B86AFE3331}" srcOrd="1" destOrd="0" presId="urn:microsoft.com/office/officeart/2018/2/layout/IconLabelList"/>
    <dgm:cxn modelId="{6D43D0F1-B5B8-47A1-A6CE-FBBA7B65102E}" type="presParOf" srcId="{0456B122-5B09-4F66-A3E3-B59D2181A47F}" destId="{B9D58BEC-C914-4813-99B5-62D181662488}" srcOrd="2" destOrd="0" presId="urn:microsoft.com/office/officeart/2018/2/layout/IconLabelList"/>
    <dgm:cxn modelId="{9C263B83-9123-41E5-B275-55503EE97508}" type="presParOf" srcId="{D9AD8E2C-FCF1-4682-88BA-B69024191BB5}" destId="{6D4B8AAF-37C7-4A11-8669-33FD45B343D3}" srcOrd="7" destOrd="0" presId="urn:microsoft.com/office/officeart/2018/2/layout/IconLabelList"/>
    <dgm:cxn modelId="{34CBED24-E978-47AC-AA6A-BA8AC02A852A}" type="presParOf" srcId="{D9AD8E2C-FCF1-4682-88BA-B69024191BB5}" destId="{AC097E88-343C-499A-83CD-8DED11835685}" srcOrd="8" destOrd="0" presId="urn:microsoft.com/office/officeart/2018/2/layout/IconLabelList"/>
    <dgm:cxn modelId="{21374E23-F71F-44A2-8A58-874D42153141}" type="presParOf" srcId="{AC097E88-343C-499A-83CD-8DED11835685}" destId="{966E88F6-2E75-4A65-8E75-0CC72B881F53}" srcOrd="0" destOrd="0" presId="urn:microsoft.com/office/officeart/2018/2/layout/IconLabelList"/>
    <dgm:cxn modelId="{BACD6CFE-9E71-4259-98C6-B668D549039A}" type="presParOf" srcId="{AC097E88-343C-499A-83CD-8DED11835685}" destId="{E129AD4B-0F1F-4F75-A756-DCEC7051E44A}" srcOrd="1" destOrd="0" presId="urn:microsoft.com/office/officeart/2018/2/layout/IconLabelList"/>
    <dgm:cxn modelId="{AF7BEE8D-E94D-4A7C-8400-EAAC118A8872}" type="presParOf" srcId="{AC097E88-343C-499A-83CD-8DED11835685}" destId="{C18459F0-5CB4-414B-A3B4-53B954EA284E}" srcOrd="2" destOrd="0" presId="urn:microsoft.com/office/officeart/2018/2/layout/IconLabelList"/>
    <dgm:cxn modelId="{D871EC02-CDD0-47ED-908C-CB95066685E1}" type="presParOf" srcId="{D9AD8E2C-FCF1-4682-88BA-B69024191BB5}" destId="{43E851E0-C127-4D24-B665-9A45AADDA1F9}" srcOrd="9" destOrd="0" presId="urn:microsoft.com/office/officeart/2018/2/layout/IconLabelList"/>
    <dgm:cxn modelId="{2A95CB4F-69B5-4409-BA13-B8351CB30A00}" type="presParOf" srcId="{D9AD8E2C-FCF1-4682-88BA-B69024191BB5}" destId="{36FDDA2E-46B9-45D6-8EDD-04ABC7753E53}" srcOrd="10" destOrd="0" presId="urn:microsoft.com/office/officeart/2018/2/layout/IconLabelList"/>
    <dgm:cxn modelId="{D77FF970-9220-4CCB-9A48-8F51AF4D54EF}" type="presParOf" srcId="{36FDDA2E-46B9-45D6-8EDD-04ABC7753E53}" destId="{4DD3C4F8-A100-488A-9D5C-1BC537919AF9}" srcOrd="0" destOrd="0" presId="urn:microsoft.com/office/officeart/2018/2/layout/IconLabelList"/>
    <dgm:cxn modelId="{971299D7-4E09-449B-9D8C-14D0A00B5205}" type="presParOf" srcId="{36FDDA2E-46B9-45D6-8EDD-04ABC7753E53}" destId="{800A203E-B4AE-4FE9-B066-EAD14BBDD049}" srcOrd="1" destOrd="0" presId="urn:microsoft.com/office/officeart/2018/2/layout/IconLabelList"/>
    <dgm:cxn modelId="{344BB1BC-4D20-4744-8C58-A8053D35000F}" type="presParOf" srcId="{36FDDA2E-46B9-45D6-8EDD-04ABC7753E53}" destId="{180E9C42-C763-457B-8DE1-0F455055FEE7}" srcOrd="2" destOrd="0" presId="urn:microsoft.com/office/officeart/2018/2/layout/IconLabelList"/>
    <dgm:cxn modelId="{7E7EBF95-19F2-4AB9-9BD4-DEE6108ECDC5}" type="presParOf" srcId="{D9AD8E2C-FCF1-4682-88BA-B69024191BB5}" destId="{3E9E0EAE-A326-4FB4-95EC-34C9FA8026DC}" srcOrd="11" destOrd="0" presId="urn:microsoft.com/office/officeart/2018/2/layout/IconLabelList"/>
    <dgm:cxn modelId="{41DB23D0-5E42-48B9-BAE2-A5890F17129F}" type="presParOf" srcId="{D9AD8E2C-FCF1-4682-88BA-B69024191BB5}" destId="{57B56B25-3D71-498D-861C-5135203A3797}" srcOrd="12" destOrd="0" presId="urn:microsoft.com/office/officeart/2018/2/layout/IconLabelList"/>
    <dgm:cxn modelId="{3488868A-E9BB-47F5-B2B2-CA62A9F70BBB}" type="presParOf" srcId="{57B56B25-3D71-498D-861C-5135203A3797}" destId="{CE6C158B-7658-40A0-931D-6F5B576D19CA}" srcOrd="0" destOrd="0" presId="urn:microsoft.com/office/officeart/2018/2/layout/IconLabelList"/>
    <dgm:cxn modelId="{6849A212-1E93-4A2F-A168-1B51974533D6}" type="presParOf" srcId="{57B56B25-3D71-498D-861C-5135203A3797}" destId="{E75A8847-F3AA-4477-9B4B-87D810CA0EDB}" srcOrd="1" destOrd="0" presId="urn:microsoft.com/office/officeart/2018/2/layout/IconLabelList"/>
    <dgm:cxn modelId="{D1B468E7-4402-4026-A41F-233539C7E231}" type="presParOf" srcId="{57B56B25-3D71-498D-861C-5135203A3797}" destId="{993E8FA8-1355-4CA3-9143-CDAEEFB7B23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6E6BE-0AEA-4D67-8CC9-9778A55B183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1B4504-8270-41E3-860C-563809C97BB1}">
      <dgm:prSet/>
      <dgm:spPr/>
      <dgm:t>
        <a:bodyPr/>
        <a:lstStyle/>
        <a:p>
          <a:r>
            <a:rPr lang="en-GB" dirty="0"/>
            <a:t>Views of the following:</a:t>
          </a:r>
          <a:endParaRPr lang="en-US" dirty="0"/>
        </a:p>
      </dgm:t>
    </dgm:pt>
    <dgm:pt modelId="{A3D5704B-CAF7-4A74-8213-5FF86D5EC50E}" type="parTrans" cxnId="{4482A110-44D2-4D66-8DEA-F55877C033D3}">
      <dgm:prSet/>
      <dgm:spPr/>
      <dgm:t>
        <a:bodyPr/>
        <a:lstStyle/>
        <a:p>
          <a:endParaRPr lang="en-US"/>
        </a:p>
      </dgm:t>
    </dgm:pt>
    <dgm:pt modelId="{03D3B4D4-FDC4-4D25-B899-038E185906FC}" type="sibTrans" cxnId="{4482A110-44D2-4D66-8DEA-F55877C033D3}">
      <dgm:prSet/>
      <dgm:spPr/>
      <dgm:t>
        <a:bodyPr/>
        <a:lstStyle/>
        <a:p>
          <a:endParaRPr lang="en-US"/>
        </a:p>
      </dgm:t>
    </dgm:pt>
    <dgm:pt modelId="{917DE890-4522-40BA-80CE-02B666CD9B3D}">
      <dgm:prSet custT="1"/>
      <dgm:spPr/>
      <dgm:t>
        <a:bodyPr/>
        <a:lstStyle/>
        <a:p>
          <a:r>
            <a:rPr lang="en-GB" sz="3200" dirty="0"/>
            <a:t>A list of id, name and phone number of all suppliers </a:t>
          </a:r>
          <a:r>
            <a:rPr lang="en-GB" sz="3400" dirty="0"/>
            <a:t>(</a:t>
          </a:r>
          <a:r>
            <a:rPr lang="en-GB" sz="3400" b="1" dirty="0"/>
            <a:t>supplier_details</a:t>
          </a:r>
          <a:r>
            <a:rPr lang="en-GB" sz="3400" dirty="0"/>
            <a:t>).</a:t>
          </a:r>
          <a:endParaRPr lang="en-US" sz="3400" dirty="0"/>
        </a:p>
      </dgm:t>
    </dgm:pt>
    <dgm:pt modelId="{67E58B9E-9DF4-4309-A6D9-8D19C7C30643}" type="parTrans" cxnId="{8B757F3D-8DCC-402A-AEC3-57E19C105708}">
      <dgm:prSet/>
      <dgm:spPr/>
      <dgm:t>
        <a:bodyPr/>
        <a:lstStyle/>
        <a:p>
          <a:endParaRPr lang="en-US"/>
        </a:p>
      </dgm:t>
    </dgm:pt>
    <dgm:pt modelId="{9C700727-AA2A-4C57-8AE0-9ED5C0502C48}" type="sibTrans" cxnId="{8B757F3D-8DCC-402A-AEC3-57E19C105708}">
      <dgm:prSet/>
      <dgm:spPr/>
      <dgm:t>
        <a:bodyPr/>
        <a:lstStyle/>
        <a:p>
          <a:endParaRPr lang="en-US"/>
        </a:p>
      </dgm:t>
    </dgm:pt>
    <dgm:pt modelId="{E6CB73B2-A101-47F2-8275-0DEDCB658526}">
      <dgm:prSet custT="1"/>
      <dgm:spPr/>
      <dgm:t>
        <a:bodyPr/>
        <a:lstStyle/>
        <a:p>
          <a:r>
            <a:rPr lang="en-GB" sz="3200" dirty="0"/>
            <a:t>The total number of products in each category </a:t>
          </a:r>
          <a:r>
            <a:rPr lang="en-GB" sz="3400" dirty="0"/>
            <a:t>(</a:t>
          </a:r>
          <a:r>
            <a:rPr lang="en-GB" sz="3400" b="1" dirty="0"/>
            <a:t>prod_in_cat</a:t>
          </a:r>
          <a:r>
            <a:rPr lang="en-GB" sz="3400" dirty="0"/>
            <a:t>).</a:t>
          </a:r>
          <a:endParaRPr lang="en-US" sz="3400" dirty="0"/>
        </a:p>
      </dgm:t>
    </dgm:pt>
    <dgm:pt modelId="{BFAEE5E4-3349-4DD6-9FDF-6D6889635301}" type="parTrans" cxnId="{9541CFDB-7E06-4828-AC6D-8CDF8BB6D4D0}">
      <dgm:prSet/>
      <dgm:spPr/>
      <dgm:t>
        <a:bodyPr/>
        <a:lstStyle/>
        <a:p>
          <a:endParaRPr lang="en-US"/>
        </a:p>
      </dgm:t>
    </dgm:pt>
    <dgm:pt modelId="{BCF4985C-7B23-43B4-9A41-FF663B447347}" type="sibTrans" cxnId="{9541CFDB-7E06-4828-AC6D-8CDF8BB6D4D0}">
      <dgm:prSet/>
      <dgm:spPr/>
      <dgm:t>
        <a:bodyPr/>
        <a:lstStyle/>
        <a:p>
          <a:endParaRPr lang="en-US"/>
        </a:p>
      </dgm:t>
    </dgm:pt>
    <dgm:pt modelId="{646445D3-0A1D-4FB3-A61C-1E75610062BB}" type="pres">
      <dgm:prSet presAssocID="{F386E6BE-0AEA-4D67-8CC9-9778A55B1837}" presName="linear" presStyleCnt="0">
        <dgm:presLayoutVars>
          <dgm:animLvl val="lvl"/>
          <dgm:resizeHandles val="exact"/>
        </dgm:presLayoutVars>
      </dgm:prSet>
      <dgm:spPr/>
    </dgm:pt>
    <dgm:pt modelId="{39DA5F7C-EBDB-468C-B1E4-2087D06042D5}" type="pres">
      <dgm:prSet presAssocID="{611B4504-8270-41E3-860C-563809C97BB1}" presName="parentText" presStyleLbl="node1" presStyleIdx="0" presStyleCnt="3" custScaleY="37001">
        <dgm:presLayoutVars>
          <dgm:chMax val="0"/>
          <dgm:bulletEnabled val="1"/>
        </dgm:presLayoutVars>
      </dgm:prSet>
      <dgm:spPr/>
    </dgm:pt>
    <dgm:pt modelId="{40D348E7-FD37-4212-9F8E-50316136704D}" type="pres">
      <dgm:prSet presAssocID="{03D3B4D4-FDC4-4D25-B899-038E185906FC}" presName="spacer" presStyleCnt="0"/>
      <dgm:spPr/>
    </dgm:pt>
    <dgm:pt modelId="{6871A4F5-51A7-4EC5-B992-BF9C53B326DE}" type="pres">
      <dgm:prSet presAssocID="{917DE890-4522-40BA-80CE-02B666CD9B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22AB1D-974C-4C6E-B875-2FEBDEA6A9A6}" type="pres">
      <dgm:prSet presAssocID="{9C700727-AA2A-4C57-8AE0-9ED5C0502C48}" presName="spacer" presStyleCnt="0"/>
      <dgm:spPr/>
    </dgm:pt>
    <dgm:pt modelId="{0ACFACD2-202B-4F55-B5F9-44DC60B0DE70}" type="pres">
      <dgm:prSet presAssocID="{E6CB73B2-A101-47F2-8275-0DEDCB65852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482A110-44D2-4D66-8DEA-F55877C033D3}" srcId="{F386E6BE-0AEA-4D67-8CC9-9778A55B1837}" destId="{611B4504-8270-41E3-860C-563809C97BB1}" srcOrd="0" destOrd="0" parTransId="{A3D5704B-CAF7-4A74-8213-5FF86D5EC50E}" sibTransId="{03D3B4D4-FDC4-4D25-B899-038E185906FC}"/>
    <dgm:cxn modelId="{8B757F3D-8DCC-402A-AEC3-57E19C105708}" srcId="{F386E6BE-0AEA-4D67-8CC9-9778A55B1837}" destId="{917DE890-4522-40BA-80CE-02B666CD9B3D}" srcOrd="1" destOrd="0" parTransId="{67E58B9E-9DF4-4309-A6D9-8D19C7C30643}" sibTransId="{9C700727-AA2A-4C57-8AE0-9ED5C0502C48}"/>
    <dgm:cxn modelId="{8FDF0456-90B3-4C61-80D7-80728E726B8A}" type="presOf" srcId="{611B4504-8270-41E3-860C-563809C97BB1}" destId="{39DA5F7C-EBDB-468C-B1E4-2087D06042D5}" srcOrd="0" destOrd="0" presId="urn:microsoft.com/office/officeart/2005/8/layout/vList2"/>
    <dgm:cxn modelId="{00E0BFAB-D298-4C94-A3ED-3D9D3F9A0237}" type="presOf" srcId="{E6CB73B2-A101-47F2-8275-0DEDCB658526}" destId="{0ACFACD2-202B-4F55-B5F9-44DC60B0DE70}" srcOrd="0" destOrd="0" presId="urn:microsoft.com/office/officeart/2005/8/layout/vList2"/>
    <dgm:cxn modelId="{860D9AC3-CFB5-4137-A767-5BEA7EEB64B2}" type="presOf" srcId="{F386E6BE-0AEA-4D67-8CC9-9778A55B1837}" destId="{646445D3-0A1D-4FB3-A61C-1E75610062BB}" srcOrd="0" destOrd="0" presId="urn:microsoft.com/office/officeart/2005/8/layout/vList2"/>
    <dgm:cxn modelId="{9541CFDB-7E06-4828-AC6D-8CDF8BB6D4D0}" srcId="{F386E6BE-0AEA-4D67-8CC9-9778A55B1837}" destId="{E6CB73B2-A101-47F2-8275-0DEDCB658526}" srcOrd="2" destOrd="0" parTransId="{BFAEE5E4-3349-4DD6-9FDF-6D6889635301}" sibTransId="{BCF4985C-7B23-43B4-9A41-FF663B447347}"/>
    <dgm:cxn modelId="{7E28C8E8-5B8C-4F89-94A9-62982A2B3DD3}" type="presOf" srcId="{917DE890-4522-40BA-80CE-02B666CD9B3D}" destId="{6871A4F5-51A7-4EC5-B992-BF9C53B326DE}" srcOrd="0" destOrd="0" presId="urn:microsoft.com/office/officeart/2005/8/layout/vList2"/>
    <dgm:cxn modelId="{CF4ADE04-436F-4DBC-A759-7C2753151D0B}" type="presParOf" srcId="{646445D3-0A1D-4FB3-A61C-1E75610062BB}" destId="{39DA5F7C-EBDB-468C-B1E4-2087D06042D5}" srcOrd="0" destOrd="0" presId="urn:microsoft.com/office/officeart/2005/8/layout/vList2"/>
    <dgm:cxn modelId="{839BA9A7-59AB-489A-93B8-41DCEE563A49}" type="presParOf" srcId="{646445D3-0A1D-4FB3-A61C-1E75610062BB}" destId="{40D348E7-FD37-4212-9F8E-50316136704D}" srcOrd="1" destOrd="0" presId="urn:microsoft.com/office/officeart/2005/8/layout/vList2"/>
    <dgm:cxn modelId="{A0FCD95E-62B6-41CD-BA23-A13C6B6935AD}" type="presParOf" srcId="{646445D3-0A1D-4FB3-A61C-1E75610062BB}" destId="{6871A4F5-51A7-4EC5-B992-BF9C53B326DE}" srcOrd="2" destOrd="0" presId="urn:microsoft.com/office/officeart/2005/8/layout/vList2"/>
    <dgm:cxn modelId="{87F0031A-7A25-435C-B4D1-44F912404D83}" type="presParOf" srcId="{646445D3-0A1D-4FB3-A61C-1E75610062BB}" destId="{9B22AB1D-974C-4C6E-B875-2FEBDEA6A9A6}" srcOrd="3" destOrd="0" presId="urn:microsoft.com/office/officeart/2005/8/layout/vList2"/>
    <dgm:cxn modelId="{1F6824D4-F727-4BFA-9B19-FF0A5F7A08F3}" type="presParOf" srcId="{646445D3-0A1D-4FB3-A61C-1E75610062BB}" destId="{0ACFACD2-202B-4F55-B5F9-44DC60B0DE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7A8B94-D885-458C-9D91-C3188B4D3049}" type="doc">
      <dgm:prSet loTypeId="urn:microsoft.com/office/officeart/2005/8/layout/orgChart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AFEB59E5-E865-4E3E-9AA4-48BE2E826473}">
      <dgm:prSet/>
      <dgm:spPr/>
      <dgm:t>
        <a:bodyPr/>
        <a:lstStyle/>
        <a:p>
          <a:r>
            <a:rPr lang="en-GB" dirty="0"/>
            <a:t>Vi</a:t>
          </a:r>
          <a:r>
            <a:rPr lang="en-GB" b="1" dirty="0"/>
            <a:t>ews of the following</a:t>
          </a:r>
          <a:r>
            <a:rPr lang="en-GB" dirty="0"/>
            <a:t>:</a:t>
          </a:r>
        </a:p>
      </dgm:t>
    </dgm:pt>
    <dgm:pt modelId="{95CC04AD-BE55-469F-9235-E29E74E5C898}" type="parTrans" cxnId="{6CC4E25C-0BEC-4020-B565-645957A1C98B}">
      <dgm:prSet/>
      <dgm:spPr/>
      <dgm:t>
        <a:bodyPr/>
        <a:lstStyle/>
        <a:p>
          <a:endParaRPr lang="en-GB"/>
        </a:p>
      </dgm:t>
    </dgm:pt>
    <dgm:pt modelId="{34CF47EF-77B9-46CD-A176-B6E01171A3E7}" type="sibTrans" cxnId="{6CC4E25C-0BEC-4020-B565-645957A1C98B}">
      <dgm:prSet/>
      <dgm:spPr/>
      <dgm:t>
        <a:bodyPr/>
        <a:lstStyle/>
        <a:p>
          <a:endParaRPr lang="en-GB"/>
        </a:p>
      </dgm:t>
    </dgm:pt>
    <dgm:pt modelId="{B5475CC0-1762-444F-9447-55F325592E26}">
      <dgm:prSet custT="1"/>
      <dgm:spPr/>
      <dgm:t>
        <a:bodyPr/>
        <a:lstStyle/>
        <a:p>
          <a:r>
            <a:rPr lang="en-GB" sz="2400" b="1" dirty="0"/>
            <a:t>(prod_in_cat2)</a:t>
          </a:r>
        </a:p>
        <a:p>
          <a:endParaRPr lang="en-GB" sz="2000" dirty="0"/>
        </a:p>
        <a:p>
          <a:r>
            <a:rPr lang="en-GB" sz="2000" dirty="0"/>
            <a:t>Representation of the number of products from categories with id higher than 2 (based on ‘</a:t>
          </a:r>
          <a:r>
            <a:rPr lang="en-GB" sz="2000" b="1" dirty="0"/>
            <a:t>prod_in_cat</a:t>
          </a:r>
          <a:r>
            <a:rPr lang="en-GB" sz="2000" dirty="0"/>
            <a:t>’).</a:t>
          </a:r>
        </a:p>
        <a:p>
          <a:endParaRPr lang="en-GB" sz="2000" dirty="0"/>
        </a:p>
      </dgm:t>
    </dgm:pt>
    <dgm:pt modelId="{145F582E-BB78-4B82-A50B-15854825C902}" type="parTrans" cxnId="{2629598C-2403-41C1-9ADF-AF953B0A176F}">
      <dgm:prSet/>
      <dgm:spPr/>
      <dgm:t>
        <a:bodyPr/>
        <a:lstStyle/>
        <a:p>
          <a:endParaRPr lang="en-GB"/>
        </a:p>
      </dgm:t>
    </dgm:pt>
    <dgm:pt modelId="{3C0A0176-E81F-41A3-9E81-9E52246A7269}" type="sibTrans" cxnId="{2629598C-2403-41C1-9ADF-AF953B0A176F}">
      <dgm:prSet/>
      <dgm:spPr/>
      <dgm:t>
        <a:bodyPr/>
        <a:lstStyle/>
        <a:p>
          <a:endParaRPr lang="en-GB"/>
        </a:p>
      </dgm:t>
    </dgm:pt>
    <dgm:pt modelId="{D01C751C-2DBB-4F01-AF9F-0C585BE3FC04}">
      <dgm:prSet custT="1"/>
      <dgm:spPr/>
      <dgm:t>
        <a:bodyPr/>
        <a:lstStyle/>
        <a:p>
          <a:r>
            <a:rPr lang="en-GB" sz="2400" b="1" dirty="0"/>
            <a:t>(kg_range)</a:t>
          </a:r>
        </a:p>
        <a:p>
          <a:endParaRPr lang="en-GB" sz="2400" b="1" dirty="0"/>
        </a:p>
        <a:p>
          <a:endParaRPr lang="en-GB" sz="2000" dirty="0"/>
        </a:p>
        <a:p>
          <a:r>
            <a:rPr lang="en-GB" sz="2000" dirty="0"/>
            <a:t>List the products with weight between 1 and 1.5KG (based on </a:t>
          </a:r>
          <a:r>
            <a:rPr lang="en-GB" sz="2000" b="1" dirty="0"/>
            <a:t>‘halfkg_plus’).</a:t>
          </a:r>
        </a:p>
        <a:p>
          <a:endParaRPr lang="en-GB" sz="2000" dirty="0"/>
        </a:p>
      </dgm:t>
    </dgm:pt>
    <dgm:pt modelId="{B47ADCE1-00FA-43B7-8C92-ED122A06800D}" type="parTrans" cxnId="{EABA71E9-99BE-4379-A0BE-C913DE75FBA8}">
      <dgm:prSet/>
      <dgm:spPr/>
      <dgm:t>
        <a:bodyPr/>
        <a:lstStyle/>
        <a:p>
          <a:endParaRPr lang="en-GB"/>
        </a:p>
      </dgm:t>
    </dgm:pt>
    <dgm:pt modelId="{2EC68D31-DD76-4ECE-A21E-1643CAE66784}" type="sibTrans" cxnId="{EABA71E9-99BE-4379-A0BE-C913DE75FBA8}">
      <dgm:prSet/>
      <dgm:spPr/>
      <dgm:t>
        <a:bodyPr/>
        <a:lstStyle/>
        <a:p>
          <a:endParaRPr lang="en-GB"/>
        </a:p>
      </dgm:t>
    </dgm:pt>
    <dgm:pt modelId="{6960B25F-F0B8-4CE7-AC37-E320B521201C}" type="pres">
      <dgm:prSet presAssocID="{467A8B94-D885-458C-9D91-C3188B4D30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FECEA22-4DBB-4ACB-8763-25E796A4AAAD}" type="pres">
      <dgm:prSet presAssocID="{AFEB59E5-E865-4E3E-9AA4-48BE2E826473}" presName="hierRoot1" presStyleCnt="0">
        <dgm:presLayoutVars>
          <dgm:hierBranch val="init"/>
        </dgm:presLayoutVars>
      </dgm:prSet>
      <dgm:spPr/>
    </dgm:pt>
    <dgm:pt modelId="{62C110A9-F23A-455F-83EE-6FA9C0DA7758}" type="pres">
      <dgm:prSet presAssocID="{AFEB59E5-E865-4E3E-9AA4-48BE2E826473}" presName="rootComposite1" presStyleCnt="0"/>
      <dgm:spPr/>
    </dgm:pt>
    <dgm:pt modelId="{35622E5C-2E67-4B44-882A-73AC623958C7}" type="pres">
      <dgm:prSet presAssocID="{AFEB59E5-E865-4E3E-9AA4-48BE2E826473}" presName="rootText1" presStyleLbl="node0" presStyleIdx="0" presStyleCnt="1" custScaleY="34243">
        <dgm:presLayoutVars>
          <dgm:chPref val="3"/>
        </dgm:presLayoutVars>
      </dgm:prSet>
      <dgm:spPr/>
    </dgm:pt>
    <dgm:pt modelId="{7016CF65-43E4-4D32-A468-7EDE7FDF6676}" type="pres">
      <dgm:prSet presAssocID="{AFEB59E5-E865-4E3E-9AA4-48BE2E826473}" presName="rootConnector1" presStyleLbl="node1" presStyleIdx="0" presStyleCnt="0"/>
      <dgm:spPr/>
    </dgm:pt>
    <dgm:pt modelId="{34B624F9-1A63-4657-9372-153A409BBC8B}" type="pres">
      <dgm:prSet presAssocID="{AFEB59E5-E865-4E3E-9AA4-48BE2E826473}" presName="hierChild2" presStyleCnt="0"/>
      <dgm:spPr/>
    </dgm:pt>
    <dgm:pt modelId="{4FF835C2-92A2-4AFD-A2B3-968EC5F2EEC9}" type="pres">
      <dgm:prSet presAssocID="{145F582E-BB78-4B82-A50B-15854825C902}" presName="Name37" presStyleLbl="parChTrans1D2" presStyleIdx="0" presStyleCnt="2"/>
      <dgm:spPr/>
    </dgm:pt>
    <dgm:pt modelId="{A2EF564B-90F2-4041-BC18-A460224FABD7}" type="pres">
      <dgm:prSet presAssocID="{B5475CC0-1762-444F-9447-55F325592E26}" presName="hierRoot2" presStyleCnt="0">
        <dgm:presLayoutVars>
          <dgm:hierBranch val="init"/>
        </dgm:presLayoutVars>
      </dgm:prSet>
      <dgm:spPr/>
    </dgm:pt>
    <dgm:pt modelId="{A6223533-2059-4472-8235-E016CCB47E7A}" type="pres">
      <dgm:prSet presAssocID="{B5475CC0-1762-444F-9447-55F325592E26}" presName="rootComposite" presStyleCnt="0"/>
      <dgm:spPr/>
    </dgm:pt>
    <dgm:pt modelId="{6582C5BE-862F-4B31-AD63-A88950CE14A8}" type="pres">
      <dgm:prSet presAssocID="{B5475CC0-1762-444F-9447-55F325592E26}" presName="rootText" presStyleLbl="node2" presStyleIdx="0" presStyleCnt="2" custScaleX="131065" custScaleY="163382">
        <dgm:presLayoutVars>
          <dgm:chPref val="3"/>
        </dgm:presLayoutVars>
      </dgm:prSet>
      <dgm:spPr/>
    </dgm:pt>
    <dgm:pt modelId="{0FFC7AFD-5144-4AEC-A051-3F18AF48AC22}" type="pres">
      <dgm:prSet presAssocID="{B5475CC0-1762-444F-9447-55F325592E26}" presName="rootConnector" presStyleLbl="node2" presStyleIdx="0" presStyleCnt="2"/>
      <dgm:spPr/>
    </dgm:pt>
    <dgm:pt modelId="{22278659-0E33-44F3-813C-E7C3114BE981}" type="pres">
      <dgm:prSet presAssocID="{B5475CC0-1762-444F-9447-55F325592E26}" presName="hierChild4" presStyleCnt="0"/>
      <dgm:spPr/>
    </dgm:pt>
    <dgm:pt modelId="{3C482CA7-FCD5-4F49-ADD5-91472A661CFF}" type="pres">
      <dgm:prSet presAssocID="{B5475CC0-1762-444F-9447-55F325592E26}" presName="hierChild5" presStyleCnt="0"/>
      <dgm:spPr/>
    </dgm:pt>
    <dgm:pt modelId="{7B2EFE5B-C703-4576-9A66-59FA5C1E1B7E}" type="pres">
      <dgm:prSet presAssocID="{B47ADCE1-00FA-43B7-8C92-ED122A06800D}" presName="Name37" presStyleLbl="parChTrans1D2" presStyleIdx="1" presStyleCnt="2"/>
      <dgm:spPr/>
    </dgm:pt>
    <dgm:pt modelId="{7B9E23D7-5D23-474E-B28A-9A016E82D590}" type="pres">
      <dgm:prSet presAssocID="{D01C751C-2DBB-4F01-AF9F-0C585BE3FC04}" presName="hierRoot2" presStyleCnt="0">
        <dgm:presLayoutVars>
          <dgm:hierBranch val="init"/>
        </dgm:presLayoutVars>
      </dgm:prSet>
      <dgm:spPr/>
    </dgm:pt>
    <dgm:pt modelId="{4517B0B9-21FF-469C-A341-57EE4B5878DE}" type="pres">
      <dgm:prSet presAssocID="{D01C751C-2DBB-4F01-AF9F-0C585BE3FC04}" presName="rootComposite" presStyleCnt="0"/>
      <dgm:spPr/>
    </dgm:pt>
    <dgm:pt modelId="{CBA8E9D4-0806-4279-965D-3495DBA89E9B}" type="pres">
      <dgm:prSet presAssocID="{D01C751C-2DBB-4F01-AF9F-0C585BE3FC04}" presName="rootText" presStyleLbl="node2" presStyleIdx="1" presStyleCnt="2" custScaleX="131706" custScaleY="164832">
        <dgm:presLayoutVars>
          <dgm:chPref val="3"/>
        </dgm:presLayoutVars>
      </dgm:prSet>
      <dgm:spPr/>
    </dgm:pt>
    <dgm:pt modelId="{9341F2FA-5692-4F08-9A21-3565ACCE8A09}" type="pres">
      <dgm:prSet presAssocID="{D01C751C-2DBB-4F01-AF9F-0C585BE3FC04}" presName="rootConnector" presStyleLbl="node2" presStyleIdx="1" presStyleCnt="2"/>
      <dgm:spPr/>
    </dgm:pt>
    <dgm:pt modelId="{898D0CC0-C53A-4434-A199-4326C0B9EBC3}" type="pres">
      <dgm:prSet presAssocID="{D01C751C-2DBB-4F01-AF9F-0C585BE3FC04}" presName="hierChild4" presStyleCnt="0"/>
      <dgm:spPr/>
    </dgm:pt>
    <dgm:pt modelId="{181D2B5D-23B2-4CF7-B941-0F5FF76D240A}" type="pres">
      <dgm:prSet presAssocID="{D01C751C-2DBB-4F01-AF9F-0C585BE3FC04}" presName="hierChild5" presStyleCnt="0"/>
      <dgm:spPr/>
    </dgm:pt>
    <dgm:pt modelId="{83421EB8-141E-43DA-871E-0B6092BA5A49}" type="pres">
      <dgm:prSet presAssocID="{AFEB59E5-E865-4E3E-9AA4-48BE2E826473}" presName="hierChild3" presStyleCnt="0"/>
      <dgm:spPr/>
    </dgm:pt>
  </dgm:ptLst>
  <dgm:cxnLst>
    <dgm:cxn modelId="{8583B527-A12C-49C0-9B17-13617C24A531}" type="presOf" srcId="{AFEB59E5-E865-4E3E-9AA4-48BE2E826473}" destId="{7016CF65-43E4-4D32-A468-7EDE7FDF6676}" srcOrd="1" destOrd="0" presId="urn:microsoft.com/office/officeart/2005/8/layout/orgChart1"/>
    <dgm:cxn modelId="{222DED2B-55B2-4A0D-B6BE-3FC7ED892BE7}" type="presOf" srcId="{B5475CC0-1762-444F-9447-55F325592E26}" destId="{6582C5BE-862F-4B31-AD63-A88950CE14A8}" srcOrd="0" destOrd="0" presId="urn:microsoft.com/office/officeart/2005/8/layout/orgChart1"/>
    <dgm:cxn modelId="{BA360B3C-1481-422D-AC58-99046323E611}" type="presOf" srcId="{AFEB59E5-E865-4E3E-9AA4-48BE2E826473}" destId="{35622E5C-2E67-4B44-882A-73AC623958C7}" srcOrd="0" destOrd="0" presId="urn:microsoft.com/office/officeart/2005/8/layout/orgChart1"/>
    <dgm:cxn modelId="{6CC4E25C-0BEC-4020-B565-645957A1C98B}" srcId="{467A8B94-D885-458C-9D91-C3188B4D3049}" destId="{AFEB59E5-E865-4E3E-9AA4-48BE2E826473}" srcOrd="0" destOrd="0" parTransId="{95CC04AD-BE55-469F-9235-E29E74E5C898}" sibTransId="{34CF47EF-77B9-46CD-A176-B6E01171A3E7}"/>
    <dgm:cxn modelId="{D1776F60-3D54-4E6F-8A66-4F028275F4C7}" type="presOf" srcId="{D01C751C-2DBB-4F01-AF9F-0C585BE3FC04}" destId="{CBA8E9D4-0806-4279-965D-3495DBA89E9B}" srcOrd="0" destOrd="0" presId="urn:microsoft.com/office/officeart/2005/8/layout/orgChart1"/>
    <dgm:cxn modelId="{8E71B568-B499-40A9-A524-000E2A824064}" type="presOf" srcId="{B5475CC0-1762-444F-9447-55F325592E26}" destId="{0FFC7AFD-5144-4AEC-A051-3F18AF48AC22}" srcOrd="1" destOrd="0" presId="urn:microsoft.com/office/officeart/2005/8/layout/orgChart1"/>
    <dgm:cxn modelId="{3B6EEA50-635B-43A5-93F9-736E2F29DDAF}" type="presOf" srcId="{D01C751C-2DBB-4F01-AF9F-0C585BE3FC04}" destId="{9341F2FA-5692-4F08-9A21-3565ACCE8A09}" srcOrd="1" destOrd="0" presId="urn:microsoft.com/office/officeart/2005/8/layout/orgChart1"/>
    <dgm:cxn modelId="{2629598C-2403-41C1-9ADF-AF953B0A176F}" srcId="{AFEB59E5-E865-4E3E-9AA4-48BE2E826473}" destId="{B5475CC0-1762-444F-9447-55F325592E26}" srcOrd="0" destOrd="0" parTransId="{145F582E-BB78-4B82-A50B-15854825C902}" sibTransId="{3C0A0176-E81F-41A3-9E81-9E52246A7269}"/>
    <dgm:cxn modelId="{016A12BA-5C41-4A10-9498-9E4D0EFE3756}" type="presOf" srcId="{145F582E-BB78-4B82-A50B-15854825C902}" destId="{4FF835C2-92A2-4AFD-A2B3-968EC5F2EEC9}" srcOrd="0" destOrd="0" presId="urn:microsoft.com/office/officeart/2005/8/layout/orgChart1"/>
    <dgm:cxn modelId="{57428ABB-D0B1-4FA6-8D93-EDCB601B34B3}" type="presOf" srcId="{B47ADCE1-00FA-43B7-8C92-ED122A06800D}" destId="{7B2EFE5B-C703-4576-9A66-59FA5C1E1B7E}" srcOrd="0" destOrd="0" presId="urn:microsoft.com/office/officeart/2005/8/layout/orgChart1"/>
    <dgm:cxn modelId="{0A9D70D5-E687-4C05-B87B-6FBBAB8D0748}" type="presOf" srcId="{467A8B94-D885-458C-9D91-C3188B4D3049}" destId="{6960B25F-F0B8-4CE7-AC37-E320B521201C}" srcOrd="0" destOrd="0" presId="urn:microsoft.com/office/officeart/2005/8/layout/orgChart1"/>
    <dgm:cxn modelId="{EABA71E9-99BE-4379-A0BE-C913DE75FBA8}" srcId="{AFEB59E5-E865-4E3E-9AA4-48BE2E826473}" destId="{D01C751C-2DBB-4F01-AF9F-0C585BE3FC04}" srcOrd="1" destOrd="0" parTransId="{B47ADCE1-00FA-43B7-8C92-ED122A06800D}" sibTransId="{2EC68D31-DD76-4ECE-A21E-1643CAE66784}"/>
    <dgm:cxn modelId="{3AF71607-CD57-4A2D-932F-993597E4F90B}" type="presParOf" srcId="{6960B25F-F0B8-4CE7-AC37-E320B521201C}" destId="{EFECEA22-4DBB-4ACB-8763-25E796A4AAAD}" srcOrd="0" destOrd="0" presId="urn:microsoft.com/office/officeart/2005/8/layout/orgChart1"/>
    <dgm:cxn modelId="{E588C9FD-B41C-4A55-B9E4-BAE01D62F91C}" type="presParOf" srcId="{EFECEA22-4DBB-4ACB-8763-25E796A4AAAD}" destId="{62C110A9-F23A-455F-83EE-6FA9C0DA7758}" srcOrd="0" destOrd="0" presId="urn:microsoft.com/office/officeart/2005/8/layout/orgChart1"/>
    <dgm:cxn modelId="{A9456738-04EE-4862-9639-C42F65F23AB3}" type="presParOf" srcId="{62C110A9-F23A-455F-83EE-6FA9C0DA7758}" destId="{35622E5C-2E67-4B44-882A-73AC623958C7}" srcOrd="0" destOrd="0" presId="urn:microsoft.com/office/officeart/2005/8/layout/orgChart1"/>
    <dgm:cxn modelId="{60216D33-37EA-49D1-98A8-5C7F7E736B88}" type="presParOf" srcId="{62C110A9-F23A-455F-83EE-6FA9C0DA7758}" destId="{7016CF65-43E4-4D32-A468-7EDE7FDF6676}" srcOrd="1" destOrd="0" presId="urn:microsoft.com/office/officeart/2005/8/layout/orgChart1"/>
    <dgm:cxn modelId="{D4D49FFD-C52A-4ED2-8965-8AE0AAB8B16E}" type="presParOf" srcId="{EFECEA22-4DBB-4ACB-8763-25E796A4AAAD}" destId="{34B624F9-1A63-4657-9372-153A409BBC8B}" srcOrd="1" destOrd="0" presId="urn:microsoft.com/office/officeart/2005/8/layout/orgChart1"/>
    <dgm:cxn modelId="{02664818-E096-4BBE-88EF-4C6254E877C6}" type="presParOf" srcId="{34B624F9-1A63-4657-9372-153A409BBC8B}" destId="{4FF835C2-92A2-4AFD-A2B3-968EC5F2EEC9}" srcOrd="0" destOrd="0" presId="urn:microsoft.com/office/officeart/2005/8/layout/orgChart1"/>
    <dgm:cxn modelId="{428505AB-F2DF-4B48-BDD3-A33DBD718C27}" type="presParOf" srcId="{34B624F9-1A63-4657-9372-153A409BBC8B}" destId="{A2EF564B-90F2-4041-BC18-A460224FABD7}" srcOrd="1" destOrd="0" presId="urn:microsoft.com/office/officeart/2005/8/layout/orgChart1"/>
    <dgm:cxn modelId="{B46770FA-195B-4719-8B60-CAA714397D84}" type="presParOf" srcId="{A2EF564B-90F2-4041-BC18-A460224FABD7}" destId="{A6223533-2059-4472-8235-E016CCB47E7A}" srcOrd="0" destOrd="0" presId="urn:microsoft.com/office/officeart/2005/8/layout/orgChart1"/>
    <dgm:cxn modelId="{FC201E40-072E-46E3-96D6-0640D4D89BC1}" type="presParOf" srcId="{A6223533-2059-4472-8235-E016CCB47E7A}" destId="{6582C5BE-862F-4B31-AD63-A88950CE14A8}" srcOrd="0" destOrd="0" presId="urn:microsoft.com/office/officeart/2005/8/layout/orgChart1"/>
    <dgm:cxn modelId="{9C05800E-BBEB-46F6-9579-70960923A354}" type="presParOf" srcId="{A6223533-2059-4472-8235-E016CCB47E7A}" destId="{0FFC7AFD-5144-4AEC-A051-3F18AF48AC22}" srcOrd="1" destOrd="0" presId="urn:microsoft.com/office/officeart/2005/8/layout/orgChart1"/>
    <dgm:cxn modelId="{D2E7A885-3D04-4F67-B649-FDDFB862FD4A}" type="presParOf" srcId="{A2EF564B-90F2-4041-BC18-A460224FABD7}" destId="{22278659-0E33-44F3-813C-E7C3114BE981}" srcOrd="1" destOrd="0" presId="urn:microsoft.com/office/officeart/2005/8/layout/orgChart1"/>
    <dgm:cxn modelId="{D8B5FB6E-4758-4235-8C49-0414773F9FFA}" type="presParOf" srcId="{A2EF564B-90F2-4041-BC18-A460224FABD7}" destId="{3C482CA7-FCD5-4F49-ADD5-91472A661CFF}" srcOrd="2" destOrd="0" presId="urn:microsoft.com/office/officeart/2005/8/layout/orgChart1"/>
    <dgm:cxn modelId="{A5A284B6-82C2-48B5-93EA-1BD7016DE501}" type="presParOf" srcId="{34B624F9-1A63-4657-9372-153A409BBC8B}" destId="{7B2EFE5B-C703-4576-9A66-59FA5C1E1B7E}" srcOrd="2" destOrd="0" presId="urn:microsoft.com/office/officeart/2005/8/layout/orgChart1"/>
    <dgm:cxn modelId="{AFE9FDBD-C472-49F1-A602-2CEF938514EA}" type="presParOf" srcId="{34B624F9-1A63-4657-9372-153A409BBC8B}" destId="{7B9E23D7-5D23-474E-B28A-9A016E82D590}" srcOrd="3" destOrd="0" presId="urn:microsoft.com/office/officeart/2005/8/layout/orgChart1"/>
    <dgm:cxn modelId="{B530ED18-9CBD-4F21-865D-255615863629}" type="presParOf" srcId="{7B9E23D7-5D23-474E-B28A-9A016E82D590}" destId="{4517B0B9-21FF-469C-A341-57EE4B5878DE}" srcOrd="0" destOrd="0" presId="urn:microsoft.com/office/officeart/2005/8/layout/orgChart1"/>
    <dgm:cxn modelId="{459F5E70-732A-45F0-8D7A-1B9AB03DD894}" type="presParOf" srcId="{4517B0B9-21FF-469C-A341-57EE4B5878DE}" destId="{CBA8E9D4-0806-4279-965D-3495DBA89E9B}" srcOrd="0" destOrd="0" presId="urn:microsoft.com/office/officeart/2005/8/layout/orgChart1"/>
    <dgm:cxn modelId="{7ECEA48C-6DAC-4811-9237-95C74224D5B7}" type="presParOf" srcId="{4517B0B9-21FF-469C-A341-57EE4B5878DE}" destId="{9341F2FA-5692-4F08-9A21-3565ACCE8A09}" srcOrd="1" destOrd="0" presId="urn:microsoft.com/office/officeart/2005/8/layout/orgChart1"/>
    <dgm:cxn modelId="{852889DA-8B7B-4E08-8B93-88CBED309DC5}" type="presParOf" srcId="{7B9E23D7-5D23-474E-B28A-9A016E82D590}" destId="{898D0CC0-C53A-4434-A199-4326C0B9EBC3}" srcOrd="1" destOrd="0" presId="urn:microsoft.com/office/officeart/2005/8/layout/orgChart1"/>
    <dgm:cxn modelId="{74C8D927-9924-4CF7-8BC7-4B20C2AB3915}" type="presParOf" srcId="{7B9E23D7-5D23-474E-B28A-9A016E82D590}" destId="{181D2B5D-23B2-4CF7-B941-0F5FF76D240A}" srcOrd="2" destOrd="0" presId="urn:microsoft.com/office/officeart/2005/8/layout/orgChart1"/>
    <dgm:cxn modelId="{1F253D50-54A2-467D-B6EC-65170C05DB68}" type="presParOf" srcId="{EFECEA22-4DBB-4ACB-8763-25E796A4AAAD}" destId="{83421EB8-141E-43DA-871E-0B6092BA5A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0AE0E-EE7F-4E7E-AD4F-8FF28208BE79}">
      <dsp:nvSpPr>
        <dsp:cNvPr id="0" name=""/>
        <dsp:cNvSpPr/>
      </dsp:nvSpPr>
      <dsp:spPr>
        <a:xfrm>
          <a:off x="0" y="1073"/>
          <a:ext cx="9601196" cy="4574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C8971-EA3E-4BB6-9825-3C15519C2557}">
      <dsp:nvSpPr>
        <dsp:cNvPr id="0" name=""/>
        <dsp:cNvSpPr/>
      </dsp:nvSpPr>
      <dsp:spPr>
        <a:xfrm>
          <a:off x="138390" y="104008"/>
          <a:ext cx="251618" cy="2516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64C53-A49A-4CEE-AEDD-050530C6F2B3}">
      <dsp:nvSpPr>
        <dsp:cNvPr id="0" name=""/>
        <dsp:cNvSpPr/>
      </dsp:nvSpPr>
      <dsp:spPr>
        <a:xfrm>
          <a:off x="528398" y="1073"/>
          <a:ext cx="9072797" cy="457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17" tIns="48417" rIns="48417" bIns="484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What defines a view.</a:t>
          </a:r>
          <a:endParaRPr lang="en-US" sz="1900" kern="1200"/>
        </a:p>
      </dsp:txBody>
      <dsp:txXfrm>
        <a:off x="528398" y="1073"/>
        <a:ext cx="9072797" cy="457488"/>
      </dsp:txXfrm>
    </dsp:sp>
    <dsp:sp modelId="{AD4A09BD-62C9-476B-A30A-6B4634F6022D}">
      <dsp:nvSpPr>
        <dsp:cNvPr id="0" name=""/>
        <dsp:cNvSpPr/>
      </dsp:nvSpPr>
      <dsp:spPr>
        <a:xfrm>
          <a:off x="0" y="572933"/>
          <a:ext cx="9601196" cy="4574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DF23D-4D4C-4701-A84E-12AD273D813C}">
      <dsp:nvSpPr>
        <dsp:cNvPr id="0" name=""/>
        <dsp:cNvSpPr/>
      </dsp:nvSpPr>
      <dsp:spPr>
        <a:xfrm>
          <a:off x="138390" y="675868"/>
          <a:ext cx="251618" cy="2516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ED2B1-1584-4F42-A12F-DD3ED750917D}">
      <dsp:nvSpPr>
        <dsp:cNvPr id="0" name=""/>
        <dsp:cNvSpPr/>
      </dsp:nvSpPr>
      <dsp:spPr>
        <a:xfrm>
          <a:off x="528398" y="572933"/>
          <a:ext cx="9072797" cy="457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17" tIns="48417" rIns="48417" bIns="484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Syntax for creating a view.</a:t>
          </a:r>
          <a:endParaRPr lang="en-US" sz="1900" kern="1200"/>
        </a:p>
      </dsp:txBody>
      <dsp:txXfrm>
        <a:off x="528398" y="572933"/>
        <a:ext cx="9072797" cy="457488"/>
      </dsp:txXfrm>
    </dsp:sp>
    <dsp:sp modelId="{4579E546-C24B-4036-9EA6-51915DDB274B}">
      <dsp:nvSpPr>
        <dsp:cNvPr id="0" name=""/>
        <dsp:cNvSpPr/>
      </dsp:nvSpPr>
      <dsp:spPr>
        <a:xfrm>
          <a:off x="0" y="1144793"/>
          <a:ext cx="9601196" cy="4574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D10F6-063D-49A7-85DA-DBFE70654F00}">
      <dsp:nvSpPr>
        <dsp:cNvPr id="0" name=""/>
        <dsp:cNvSpPr/>
      </dsp:nvSpPr>
      <dsp:spPr>
        <a:xfrm>
          <a:off x="138390" y="1247728"/>
          <a:ext cx="251618" cy="2516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05821-65C7-41BD-9898-9DE38CD9F375}">
      <dsp:nvSpPr>
        <dsp:cNvPr id="0" name=""/>
        <dsp:cNvSpPr/>
      </dsp:nvSpPr>
      <dsp:spPr>
        <a:xfrm>
          <a:off x="528398" y="1144793"/>
          <a:ext cx="9072797" cy="457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17" tIns="48417" rIns="48417" bIns="484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Creating views based on base tables.</a:t>
          </a:r>
          <a:endParaRPr lang="en-US" sz="1900" kern="1200"/>
        </a:p>
      </dsp:txBody>
      <dsp:txXfrm>
        <a:off x="528398" y="1144793"/>
        <a:ext cx="9072797" cy="457488"/>
      </dsp:txXfrm>
    </dsp:sp>
    <dsp:sp modelId="{62FFBF89-8715-4AB5-A76E-E41407CCFEBB}">
      <dsp:nvSpPr>
        <dsp:cNvPr id="0" name=""/>
        <dsp:cNvSpPr/>
      </dsp:nvSpPr>
      <dsp:spPr>
        <a:xfrm>
          <a:off x="0" y="1716654"/>
          <a:ext cx="9601196" cy="4574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E8C82-BCB4-4B16-8975-169320ABD08F}">
      <dsp:nvSpPr>
        <dsp:cNvPr id="0" name=""/>
        <dsp:cNvSpPr/>
      </dsp:nvSpPr>
      <dsp:spPr>
        <a:xfrm>
          <a:off x="138390" y="1819588"/>
          <a:ext cx="251618" cy="2516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BD713-4540-489F-A895-F10947D86EF0}">
      <dsp:nvSpPr>
        <dsp:cNvPr id="0" name=""/>
        <dsp:cNvSpPr/>
      </dsp:nvSpPr>
      <dsp:spPr>
        <a:xfrm>
          <a:off x="528398" y="1716654"/>
          <a:ext cx="9072797" cy="457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17" tIns="48417" rIns="48417" bIns="484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Creating views based on other views.</a:t>
          </a:r>
          <a:endParaRPr lang="en-US" sz="1900" kern="1200"/>
        </a:p>
      </dsp:txBody>
      <dsp:txXfrm>
        <a:off x="528398" y="1716654"/>
        <a:ext cx="9072797" cy="457488"/>
      </dsp:txXfrm>
    </dsp:sp>
    <dsp:sp modelId="{A252D6AE-7FAF-4D12-AE69-C5E73079A706}">
      <dsp:nvSpPr>
        <dsp:cNvPr id="0" name=""/>
        <dsp:cNvSpPr/>
      </dsp:nvSpPr>
      <dsp:spPr>
        <a:xfrm>
          <a:off x="0" y="2288514"/>
          <a:ext cx="9601196" cy="4574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624DB-984F-427E-A359-8BEE21A2A1B6}">
      <dsp:nvSpPr>
        <dsp:cNvPr id="0" name=""/>
        <dsp:cNvSpPr/>
      </dsp:nvSpPr>
      <dsp:spPr>
        <a:xfrm>
          <a:off x="138390" y="2391448"/>
          <a:ext cx="251618" cy="2516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578BC-2082-4F71-9D7C-92B0E9CA2F89}">
      <dsp:nvSpPr>
        <dsp:cNvPr id="0" name=""/>
        <dsp:cNvSpPr/>
      </dsp:nvSpPr>
      <dsp:spPr>
        <a:xfrm>
          <a:off x="528398" y="2288514"/>
          <a:ext cx="9072797" cy="457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17" tIns="48417" rIns="48417" bIns="484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Creating views to replace existing views. </a:t>
          </a:r>
          <a:endParaRPr lang="en-US" sz="1900" kern="1200"/>
        </a:p>
      </dsp:txBody>
      <dsp:txXfrm>
        <a:off x="528398" y="2288514"/>
        <a:ext cx="9072797" cy="457488"/>
      </dsp:txXfrm>
    </dsp:sp>
    <dsp:sp modelId="{AC57EBD3-EB92-451E-B3DC-F7B9C06BCC31}">
      <dsp:nvSpPr>
        <dsp:cNvPr id="0" name=""/>
        <dsp:cNvSpPr/>
      </dsp:nvSpPr>
      <dsp:spPr>
        <a:xfrm>
          <a:off x="0" y="2860374"/>
          <a:ext cx="9601196" cy="4574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BB6C-3A28-413A-A710-51B06AF75F3B}">
      <dsp:nvSpPr>
        <dsp:cNvPr id="0" name=""/>
        <dsp:cNvSpPr/>
      </dsp:nvSpPr>
      <dsp:spPr>
        <a:xfrm>
          <a:off x="138390" y="2963309"/>
          <a:ext cx="251618" cy="2516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A78BB-EF22-453F-94E2-AD664D20B838}">
      <dsp:nvSpPr>
        <dsp:cNvPr id="0" name=""/>
        <dsp:cNvSpPr/>
      </dsp:nvSpPr>
      <dsp:spPr>
        <a:xfrm>
          <a:off x="528398" y="2860374"/>
          <a:ext cx="9072797" cy="457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17" tIns="48417" rIns="48417" bIns="484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Summary.</a:t>
          </a:r>
          <a:endParaRPr lang="en-US" sz="1900" kern="1200"/>
        </a:p>
      </dsp:txBody>
      <dsp:txXfrm>
        <a:off x="528398" y="2860374"/>
        <a:ext cx="9072797" cy="457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FF51E-357C-4A1B-B725-877C0C2609B6}">
      <dsp:nvSpPr>
        <dsp:cNvPr id="0" name=""/>
        <dsp:cNvSpPr/>
      </dsp:nvSpPr>
      <dsp:spPr>
        <a:xfrm>
          <a:off x="371719" y="973106"/>
          <a:ext cx="606708" cy="606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C676C-7BF9-4868-8591-03FD77664611}">
      <dsp:nvSpPr>
        <dsp:cNvPr id="0" name=""/>
        <dsp:cNvSpPr/>
      </dsp:nvSpPr>
      <dsp:spPr>
        <a:xfrm>
          <a:off x="952" y="1859417"/>
          <a:ext cx="1348242" cy="977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 virtual table.</a:t>
          </a:r>
          <a:endParaRPr lang="en-US" sz="2200" kern="1200" dirty="0"/>
        </a:p>
      </dsp:txBody>
      <dsp:txXfrm>
        <a:off x="952" y="1859417"/>
        <a:ext cx="1348242" cy="977475"/>
      </dsp:txXfrm>
    </dsp:sp>
    <dsp:sp modelId="{2C274974-D2BE-4B62-ADA5-BF05F770AAB3}">
      <dsp:nvSpPr>
        <dsp:cNvPr id="0" name=""/>
        <dsp:cNvSpPr/>
      </dsp:nvSpPr>
      <dsp:spPr>
        <a:xfrm>
          <a:off x="1955903" y="973106"/>
          <a:ext cx="606708" cy="606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4D9F7-945B-41D9-8026-5BC155C45035}">
      <dsp:nvSpPr>
        <dsp:cNvPr id="0" name=""/>
        <dsp:cNvSpPr/>
      </dsp:nvSpPr>
      <dsp:spPr>
        <a:xfrm>
          <a:off x="1585137" y="1859417"/>
          <a:ext cx="1348242" cy="977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Created based on results of SQL queries – SELECT statements.</a:t>
          </a:r>
          <a:endParaRPr lang="en-US" sz="2000" kern="1200" dirty="0"/>
        </a:p>
      </dsp:txBody>
      <dsp:txXfrm>
        <a:off x="1585137" y="1859417"/>
        <a:ext cx="1348242" cy="977475"/>
      </dsp:txXfrm>
    </dsp:sp>
    <dsp:sp modelId="{70A571EB-9BC1-4D63-8B67-A27268C754C2}">
      <dsp:nvSpPr>
        <dsp:cNvPr id="0" name=""/>
        <dsp:cNvSpPr/>
      </dsp:nvSpPr>
      <dsp:spPr>
        <a:xfrm>
          <a:off x="3540088" y="973106"/>
          <a:ext cx="606708" cy="606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BCC6E-E31B-4BFE-A828-EE7C9752C9D5}">
      <dsp:nvSpPr>
        <dsp:cNvPr id="0" name=""/>
        <dsp:cNvSpPr/>
      </dsp:nvSpPr>
      <dsp:spPr>
        <a:xfrm>
          <a:off x="3169321" y="1859417"/>
          <a:ext cx="1348242" cy="977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References data mainly from base tables or other views.</a:t>
          </a:r>
          <a:endParaRPr lang="en-US" sz="2200" kern="1200" dirty="0"/>
        </a:p>
      </dsp:txBody>
      <dsp:txXfrm>
        <a:off x="3169321" y="1859417"/>
        <a:ext cx="1348242" cy="977475"/>
      </dsp:txXfrm>
    </dsp:sp>
    <dsp:sp modelId="{AF069DD8-7E1B-438C-93C2-D0AAF8E2DFA8}">
      <dsp:nvSpPr>
        <dsp:cNvPr id="0" name=""/>
        <dsp:cNvSpPr/>
      </dsp:nvSpPr>
      <dsp:spPr>
        <a:xfrm>
          <a:off x="5124272" y="973106"/>
          <a:ext cx="606708" cy="6067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58BEC-C914-4813-99B5-62D181662488}">
      <dsp:nvSpPr>
        <dsp:cNvPr id="0" name=""/>
        <dsp:cNvSpPr/>
      </dsp:nvSpPr>
      <dsp:spPr>
        <a:xfrm>
          <a:off x="4753506" y="1859417"/>
          <a:ext cx="1348242" cy="977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Access to a view versus access to a base table(s).</a:t>
          </a:r>
          <a:endParaRPr lang="en-US" sz="2200" kern="1200" dirty="0"/>
        </a:p>
      </dsp:txBody>
      <dsp:txXfrm>
        <a:off x="4753506" y="1859417"/>
        <a:ext cx="1348242" cy="977475"/>
      </dsp:txXfrm>
    </dsp:sp>
    <dsp:sp modelId="{966E88F6-2E75-4A65-8E75-0CC72B881F53}">
      <dsp:nvSpPr>
        <dsp:cNvPr id="0" name=""/>
        <dsp:cNvSpPr/>
      </dsp:nvSpPr>
      <dsp:spPr>
        <a:xfrm>
          <a:off x="6708457" y="973106"/>
          <a:ext cx="606708" cy="6067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459F0-5CB4-414B-A3B4-53B954EA284E}">
      <dsp:nvSpPr>
        <dsp:cNvPr id="0" name=""/>
        <dsp:cNvSpPr/>
      </dsp:nvSpPr>
      <dsp:spPr>
        <a:xfrm>
          <a:off x="6337690" y="1859417"/>
          <a:ext cx="1348242" cy="977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Stores SELECT statements as objects in a database.</a:t>
          </a:r>
          <a:endParaRPr lang="en-US" sz="2200" kern="1200" dirty="0"/>
        </a:p>
      </dsp:txBody>
      <dsp:txXfrm>
        <a:off x="6337690" y="1859417"/>
        <a:ext cx="1348242" cy="977475"/>
      </dsp:txXfrm>
    </dsp:sp>
    <dsp:sp modelId="{4DD3C4F8-A100-488A-9D5C-1BC537919AF9}">
      <dsp:nvSpPr>
        <dsp:cNvPr id="0" name=""/>
        <dsp:cNvSpPr/>
      </dsp:nvSpPr>
      <dsp:spPr>
        <a:xfrm>
          <a:off x="8337127" y="973106"/>
          <a:ext cx="606708" cy="60670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E9C42-C763-457B-8DE1-0F455055FEE7}">
      <dsp:nvSpPr>
        <dsp:cNvPr id="0" name=""/>
        <dsp:cNvSpPr/>
      </dsp:nvSpPr>
      <dsp:spPr>
        <a:xfrm>
          <a:off x="7921875" y="1859417"/>
          <a:ext cx="1437212" cy="977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Optimises retrieval of information.</a:t>
          </a:r>
          <a:endParaRPr lang="en-US" sz="2200" kern="1200" dirty="0"/>
        </a:p>
      </dsp:txBody>
      <dsp:txXfrm>
        <a:off x="7921875" y="1859417"/>
        <a:ext cx="1437212" cy="977475"/>
      </dsp:txXfrm>
    </dsp:sp>
    <dsp:sp modelId="{CE6C158B-7658-40A0-931D-6F5B576D19CA}">
      <dsp:nvSpPr>
        <dsp:cNvPr id="0" name=""/>
        <dsp:cNvSpPr/>
      </dsp:nvSpPr>
      <dsp:spPr>
        <a:xfrm>
          <a:off x="9965796" y="973106"/>
          <a:ext cx="606708" cy="60670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E8FA8-1355-4CA3-9143-CDAEEFB7B23E}">
      <dsp:nvSpPr>
        <dsp:cNvPr id="0" name=""/>
        <dsp:cNvSpPr/>
      </dsp:nvSpPr>
      <dsp:spPr>
        <a:xfrm>
          <a:off x="9595030" y="1859417"/>
          <a:ext cx="1348242" cy="977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Saves time and stress.</a:t>
          </a:r>
          <a:endParaRPr lang="en-US" sz="2200" kern="1200" dirty="0"/>
        </a:p>
      </dsp:txBody>
      <dsp:txXfrm>
        <a:off x="9595030" y="1859417"/>
        <a:ext cx="1348242" cy="977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A5F7C-EBDB-468C-B1E4-2087D06042D5}">
      <dsp:nvSpPr>
        <dsp:cNvPr id="0" name=""/>
        <dsp:cNvSpPr/>
      </dsp:nvSpPr>
      <dsp:spPr>
        <a:xfrm>
          <a:off x="0" y="25766"/>
          <a:ext cx="5914209" cy="761924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Views of the following:</a:t>
          </a:r>
          <a:endParaRPr lang="en-US" sz="3300" kern="1200" dirty="0"/>
        </a:p>
      </dsp:txBody>
      <dsp:txXfrm>
        <a:off x="37194" y="62960"/>
        <a:ext cx="5839821" cy="687536"/>
      </dsp:txXfrm>
    </dsp:sp>
    <dsp:sp modelId="{6871A4F5-51A7-4EC5-B992-BF9C53B326DE}">
      <dsp:nvSpPr>
        <dsp:cNvPr id="0" name=""/>
        <dsp:cNvSpPr/>
      </dsp:nvSpPr>
      <dsp:spPr>
        <a:xfrm>
          <a:off x="0" y="946090"/>
          <a:ext cx="5914209" cy="2059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681577"/>
                <a:satOff val="-1786"/>
                <a:lumOff val="1372"/>
                <a:alphaOff val="0"/>
                <a:shade val="74000"/>
                <a:satMod val="130000"/>
                <a:lumMod val="90000"/>
              </a:schemeClr>
              <a:schemeClr val="accent2">
                <a:hueOff val="1681577"/>
                <a:satOff val="-1786"/>
                <a:lumOff val="137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 list of id, name and phone number of all suppliers </a:t>
          </a:r>
          <a:r>
            <a:rPr lang="en-GB" sz="3400" kern="1200" dirty="0"/>
            <a:t>(</a:t>
          </a:r>
          <a:r>
            <a:rPr lang="en-GB" sz="3400" b="1" kern="1200" dirty="0"/>
            <a:t>supplier_details</a:t>
          </a:r>
          <a:r>
            <a:rPr lang="en-GB" sz="3400" kern="1200" dirty="0"/>
            <a:t>).</a:t>
          </a:r>
          <a:endParaRPr lang="en-US" sz="3400" kern="1200" dirty="0"/>
        </a:p>
      </dsp:txBody>
      <dsp:txXfrm>
        <a:off x="100522" y="1046612"/>
        <a:ext cx="5713165" cy="1858156"/>
      </dsp:txXfrm>
    </dsp:sp>
    <dsp:sp modelId="{0ACFACD2-202B-4F55-B5F9-44DC60B0DE70}">
      <dsp:nvSpPr>
        <dsp:cNvPr id="0" name=""/>
        <dsp:cNvSpPr/>
      </dsp:nvSpPr>
      <dsp:spPr>
        <a:xfrm>
          <a:off x="0" y="3163690"/>
          <a:ext cx="5914209" cy="2059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The total number of products in each category </a:t>
          </a:r>
          <a:r>
            <a:rPr lang="en-GB" sz="3400" kern="1200" dirty="0"/>
            <a:t>(</a:t>
          </a:r>
          <a:r>
            <a:rPr lang="en-GB" sz="3400" b="1" kern="1200" dirty="0"/>
            <a:t>prod_in_cat</a:t>
          </a:r>
          <a:r>
            <a:rPr lang="en-GB" sz="3400" kern="1200" dirty="0"/>
            <a:t>).</a:t>
          </a:r>
          <a:endParaRPr lang="en-US" sz="3400" kern="1200" dirty="0"/>
        </a:p>
      </dsp:txBody>
      <dsp:txXfrm>
        <a:off x="100522" y="3264212"/>
        <a:ext cx="5713165" cy="1858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EFE5B-C703-4576-9A66-59FA5C1E1B7E}">
      <dsp:nvSpPr>
        <dsp:cNvPr id="0" name=""/>
        <dsp:cNvSpPr/>
      </dsp:nvSpPr>
      <dsp:spPr>
        <a:xfrm>
          <a:off x="4992052" y="543594"/>
          <a:ext cx="2413938" cy="666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362"/>
              </a:lnTo>
              <a:lnTo>
                <a:pt x="2413938" y="333362"/>
              </a:lnTo>
              <a:lnTo>
                <a:pt x="2413938" y="66672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835C2-92A2-4AFD-A2B3-968EC5F2EEC9}">
      <dsp:nvSpPr>
        <dsp:cNvPr id="0" name=""/>
        <dsp:cNvSpPr/>
      </dsp:nvSpPr>
      <dsp:spPr>
        <a:xfrm>
          <a:off x="2567938" y="543594"/>
          <a:ext cx="2424113" cy="666724"/>
        </a:xfrm>
        <a:custGeom>
          <a:avLst/>
          <a:gdLst/>
          <a:ahLst/>
          <a:cxnLst/>
          <a:rect l="0" t="0" r="0" b="0"/>
          <a:pathLst>
            <a:path>
              <a:moveTo>
                <a:pt x="2424113" y="0"/>
              </a:moveTo>
              <a:lnTo>
                <a:pt x="2424113" y="333362"/>
              </a:lnTo>
              <a:lnTo>
                <a:pt x="0" y="333362"/>
              </a:lnTo>
              <a:lnTo>
                <a:pt x="0" y="66672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22E5C-2E67-4B44-882A-73AC623958C7}">
      <dsp:nvSpPr>
        <dsp:cNvPr id="0" name=""/>
        <dsp:cNvSpPr/>
      </dsp:nvSpPr>
      <dsp:spPr>
        <a:xfrm>
          <a:off x="3404613" y="8"/>
          <a:ext cx="3174877" cy="543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Vi</a:t>
          </a:r>
          <a:r>
            <a:rPr lang="en-GB" sz="2500" b="1" kern="1200" dirty="0"/>
            <a:t>ews of the following</a:t>
          </a:r>
          <a:r>
            <a:rPr lang="en-GB" sz="2500" kern="1200" dirty="0"/>
            <a:t>:</a:t>
          </a:r>
        </a:p>
      </dsp:txBody>
      <dsp:txXfrm>
        <a:off x="3404613" y="8"/>
        <a:ext cx="3174877" cy="543586"/>
      </dsp:txXfrm>
    </dsp:sp>
    <dsp:sp modelId="{6582C5BE-862F-4B31-AD63-A88950CE14A8}">
      <dsp:nvSpPr>
        <dsp:cNvPr id="0" name=""/>
        <dsp:cNvSpPr/>
      </dsp:nvSpPr>
      <dsp:spPr>
        <a:xfrm>
          <a:off x="487362" y="1210319"/>
          <a:ext cx="4161152" cy="25935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(prod_in_cat2)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Representation of the number of products from categories with id higher than 2 (based on ‘</a:t>
          </a:r>
          <a:r>
            <a:rPr lang="en-GB" sz="2000" b="1" kern="1200" dirty="0"/>
            <a:t>prod_in_cat</a:t>
          </a:r>
          <a:r>
            <a:rPr lang="en-GB" sz="2000" kern="1200" dirty="0"/>
            <a:t>’).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487362" y="1210319"/>
        <a:ext cx="4161152" cy="2593588"/>
      </dsp:txXfrm>
    </dsp:sp>
    <dsp:sp modelId="{CBA8E9D4-0806-4279-965D-3495DBA89E9B}">
      <dsp:nvSpPr>
        <dsp:cNvPr id="0" name=""/>
        <dsp:cNvSpPr/>
      </dsp:nvSpPr>
      <dsp:spPr>
        <a:xfrm>
          <a:off x="5315239" y="1210319"/>
          <a:ext cx="4181503" cy="26166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(kg_range)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b="1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List the products with weight between 1 and 1.5KG (based on </a:t>
          </a:r>
          <a:r>
            <a:rPr lang="en-GB" sz="2000" b="1" kern="1200" dirty="0"/>
            <a:t>‘halfkg_plus’).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5315239" y="1210319"/>
        <a:ext cx="4181503" cy="2616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B3C2E30-DF54-412F-BF7F-AA13032822F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2DA2EA-AA14-473D-9693-A8F738E3D4E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3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2E30-DF54-412F-BF7F-AA13032822F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A2EA-AA14-473D-9693-A8F738E3D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91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2E30-DF54-412F-BF7F-AA13032822F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A2EA-AA14-473D-9693-A8F738E3D4E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51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2E30-DF54-412F-BF7F-AA13032822F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A2EA-AA14-473D-9693-A8F738E3D4E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112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2E30-DF54-412F-BF7F-AA13032822F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A2EA-AA14-473D-9693-A8F738E3D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091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2E30-DF54-412F-BF7F-AA13032822F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A2EA-AA14-473D-9693-A8F738E3D4E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21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2E30-DF54-412F-BF7F-AA13032822F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A2EA-AA14-473D-9693-A8F738E3D4E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614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2E30-DF54-412F-BF7F-AA13032822F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A2EA-AA14-473D-9693-A8F738E3D4E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34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2E30-DF54-412F-BF7F-AA13032822F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A2EA-AA14-473D-9693-A8F738E3D4E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3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2E30-DF54-412F-BF7F-AA13032822F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A2EA-AA14-473D-9693-A8F738E3D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67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2E30-DF54-412F-BF7F-AA13032822F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A2EA-AA14-473D-9693-A8F738E3D4E6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5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2E30-DF54-412F-BF7F-AA13032822F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A2EA-AA14-473D-9693-A8F738E3D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6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2E30-DF54-412F-BF7F-AA13032822F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A2EA-AA14-473D-9693-A8F738E3D4E6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27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2E30-DF54-412F-BF7F-AA13032822F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A2EA-AA14-473D-9693-A8F738E3D4E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4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2E30-DF54-412F-BF7F-AA13032822F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A2EA-AA14-473D-9693-A8F738E3D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0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2E30-DF54-412F-BF7F-AA13032822F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A2EA-AA14-473D-9693-A8F738E3D4E6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77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2E30-DF54-412F-BF7F-AA13032822F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A2EA-AA14-473D-9693-A8F738E3D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77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3C2E30-DF54-412F-BF7F-AA13032822F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2DA2EA-AA14-473D-9693-A8F738E3D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61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5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4.png"/><Relationship Id="rId9" Type="http://schemas.microsoft.com/office/2007/relationships/diagramDrawing" Target="../diagrams/drawin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tutorial.org/mysql-views/mysql-create-view/" TargetMode="External"/><Relationship Id="rId2" Type="http://schemas.openxmlformats.org/officeDocument/2006/relationships/hyperlink" Target="https://github.com/bukola-2023/BUKOLA-PROJEC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course/the-ultimate-mysql-bootcamp-go-from-sql-beginner-to-expert/learn/lecture/34511736#over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18BE-C9A9-E85A-73BA-8721D343F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247" y="675077"/>
            <a:ext cx="8917149" cy="2387600"/>
          </a:xfrm>
        </p:spPr>
        <p:txBody>
          <a:bodyPr>
            <a:normAutofit/>
          </a:bodyPr>
          <a:lstStyle/>
          <a:p>
            <a:r>
              <a:rPr lang="en-GB" sz="4800" dirty="0"/>
              <a:t>An introduction: creating 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73633-1A13-8DE7-1ECC-A86A7E993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821" y="4073428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dirty="0"/>
              <a:t>Bukola Olafenwa</a:t>
            </a:r>
          </a:p>
          <a:p>
            <a:r>
              <a:rPr lang="en-GB" sz="2800" dirty="0"/>
              <a:t>Academic Mentor at The LETTA Trust, London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BC665-CA44-EDFE-EC35-B30B963230CA}"/>
              </a:ext>
            </a:extLst>
          </p:cNvPr>
          <p:cNvSpPr txBox="1"/>
          <p:nvPr/>
        </p:nvSpPr>
        <p:spPr>
          <a:xfrm>
            <a:off x="11507755" y="6373001"/>
            <a:ext cx="587828" cy="38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890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81815F-A111-0F54-C16D-C399DE74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0393412-BB8B-4EC9-A88D-93917FA4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11227442" cy="5883295"/>
          </a:xfrm>
          <a:prstGeom prst="rect">
            <a:avLst/>
          </a:prstGeom>
          <a:blipFill dpi="0" rotWithShape="1">
            <a:blip r:embed="rId3">
              <a:alphaModFix amt="88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AB7DB4-4BE9-465B-8843-8073715FF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10C67-6CA5-29B3-9F66-5C2D6E6D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100" dirty="0"/>
              <a:t>CREATING VIEWS</a:t>
            </a:r>
            <a:br>
              <a:rPr lang="en-GB" sz="4100" dirty="0"/>
            </a:br>
            <a:r>
              <a:rPr lang="en-GB" sz="4100" dirty="0"/>
              <a:t>BASED ON THE VIEWS CREATED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C431BA-A96A-492C-A2FA-F9F701E38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E73055-8C3E-4C1D-88EA-3D22039CD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88" y="3128956"/>
            <a:ext cx="12234672" cy="658368"/>
            <a:chOff x="-18288" y="3128956"/>
            <a:chExt cx="12234672" cy="658368"/>
          </a:xfrm>
        </p:grpSpPr>
        <p:sp>
          <p:nvSpPr>
            <p:cNvPr id="16" name="Rounded Rectangle 30">
              <a:extLst>
                <a:ext uri="{FF2B5EF4-FFF2-40B4-BE49-F238E27FC236}">
                  <a16:creationId xmlns:a16="http://schemas.microsoft.com/office/drawing/2014/main" id="{FF9A1137-08E4-442C-9270-0F23E380D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A4AC3F5-7F5F-4B49-835E-36CBE45D3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>
          <p:nvSpPr>
            <p:cNvPr id="18" name="Rounded Rectangle 32">
              <a:extLst>
                <a:ext uri="{FF2B5EF4-FFF2-40B4-BE49-F238E27FC236}">
                  <a16:creationId xmlns:a16="http://schemas.microsoft.com/office/drawing/2014/main" id="{C79DCCFA-B647-41F3-8C57-D19A61760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C7401E9-AF65-4A82-8FB1-401302CD5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D60804-1F27-0E9D-3EDD-BAA1412C2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049811"/>
              </p:ext>
            </p:extLst>
          </p:nvPr>
        </p:nvGraphicFramePr>
        <p:xfrm>
          <a:off x="1141094" y="2421465"/>
          <a:ext cx="9984105" cy="3826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4704FA-A00B-936C-083D-840A1116B655}"/>
              </a:ext>
            </a:extLst>
          </p:cNvPr>
          <p:cNvSpPr txBox="1"/>
          <p:nvPr/>
        </p:nvSpPr>
        <p:spPr>
          <a:xfrm>
            <a:off x="11713580" y="6429028"/>
            <a:ext cx="47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1111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C07384-E94E-A519-9AC1-556168705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E0CD-519A-7337-FB8E-F4A86835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100" dirty="0">
                <a:solidFill>
                  <a:srgbClr val="262626"/>
                </a:solidFill>
              </a:rPr>
              <a:t>CREATING VIEWS</a:t>
            </a:r>
            <a:br>
              <a:rPr lang="en-GB" sz="4100" dirty="0">
                <a:solidFill>
                  <a:srgbClr val="262626"/>
                </a:solidFill>
              </a:rPr>
            </a:br>
            <a:r>
              <a:rPr lang="en-GB" sz="4100" dirty="0">
                <a:solidFill>
                  <a:srgbClr val="262626"/>
                </a:solidFill>
              </a:rPr>
              <a:t>TO REPLACE EXISTING VIEWS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ECE55ED-DEEE-2432-CB81-55769F7C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dirty="0">
                <a:solidFill>
                  <a:srgbClr val="262626"/>
                </a:solidFill>
              </a:rPr>
              <a:t>Views of the following (</a:t>
            </a:r>
            <a:r>
              <a:rPr lang="en-GB" b="1" dirty="0">
                <a:solidFill>
                  <a:srgbClr val="262626"/>
                </a:solidFill>
              </a:rPr>
              <a:t>to replace some views created</a:t>
            </a:r>
            <a:r>
              <a:rPr lang="en-GB" dirty="0">
                <a:solidFill>
                  <a:srgbClr val="262626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262626"/>
                </a:solidFill>
              </a:rPr>
              <a:t>Id, name and weight of products with weight greater than 0.5 and have not been sold (to replace </a:t>
            </a:r>
            <a:r>
              <a:rPr lang="en-GB" b="1" dirty="0"/>
              <a:t>halfkg_plus</a:t>
            </a:r>
            <a:r>
              <a:rPr lang="en-GB" dirty="0">
                <a:solidFill>
                  <a:srgbClr val="262626"/>
                </a:solidFill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262626"/>
                </a:solidFill>
              </a:rPr>
              <a:t>Retrieve id, name and phone number of all suppliers who supply products in the ‘Frozen Foods’ category (to replace </a:t>
            </a:r>
            <a:r>
              <a:rPr lang="en-GB" b="1" dirty="0">
                <a:solidFill>
                  <a:srgbClr val="262626"/>
                </a:solidFill>
              </a:rPr>
              <a:t>supplier_details</a:t>
            </a:r>
            <a:r>
              <a:rPr lang="en-GB" dirty="0">
                <a:solidFill>
                  <a:srgbClr val="262626"/>
                </a:solidFill>
              </a:rPr>
              <a:t>).</a:t>
            </a:r>
          </a:p>
          <a:p>
            <a:pPr>
              <a:lnSpc>
                <a:spcPct val="90000"/>
              </a:lnSpc>
            </a:pPr>
            <a:endParaRPr lang="en-GB" sz="2200" dirty="0">
              <a:solidFill>
                <a:srgbClr val="262626"/>
              </a:solidFill>
            </a:endParaRPr>
          </a:p>
        </p:txBody>
      </p:sp>
      <p:pic>
        <p:nvPicPr>
          <p:cNvPr id="7" name="Graphic 6" descr="Employee Badge">
            <a:extLst>
              <a:ext uri="{FF2B5EF4-FFF2-40B4-BE49-F238E27FC236}">
                <a16:creationId xmlns:a16="http://schemas.microsoft.com/office/drawing/2014/main" id="{E1A5911D-45AC-2B0A-A2EE-8198BD879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CABDA7-7162-783A-7052-547DA80FBD8B}"/>
              </a:ext>
            </a:extLst>
          </p:cNvPr>
          <p:cNvSpPr txBox="1"/>
          <p:nvPr/>
        </p:nvSpPr>
        <p:spPr>
          <a:xfrm>
            <a:off x="11724011" y="641946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223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82A9-7A59-06AE-D47C-905BD2BE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32B48-5C3E-E61A-0C90-CA23D0A49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Views are simple to create and enable us to store SELECT statements as objects in the database for future use.</a:t>
            </a:r>
          </a:p>
          <a:p>
            <a:r>
              <a:rPr lang="en-GB" dirty="0"/>
              <a:t>Views afford combinations of data from more than one base table or views, making frequent use of complex queries easy.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C7DCF-4DF4-1D14-2068-75AA2BD138F7}"/>
              </a:ext>
            </a:extLst>
          </p:cNvPr>
          <p:cNvSpPr txBox="1"/>
          <p:nvPr/>
        </p:nvSpPr>
        <p:spPr>
          <a:xfrm>
            <a:off x="11719249" y="641013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5544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9F31-DBA3-3F0C-80C2-CF87C4C4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DD6E-7011-93B4-7E9B-4133014C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Bukola, O. </a:t>
            </a:r>
            <a:r>
              <a:rPr lang="en-GB" dirty="0">
                <a:hlinkClick r:id="rId2"/>
              </a:rPr>
              <a:t>bukola-2023/BUKOLA-PROJECTS: Bukola's Project Profile (github.com)</a:t>
            </a:r>
            <a:endParaRPr lang="en-GB" dirty="0"/>
          </a:p>
          <a:p>
            <a:r>
              <a:rPr lang="en-GB" dirty="0"/>
              <a:t>CFG (2023). 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Code First Girls (2023). Data management using SQL coding techniques.</a:t>
            </a:r>
          </a:p>
          <a:p>
            <a:r>
              <a:rPr lang="en-GB" dirty="0">
                <a:solidFill>
                  <a:srgbClr val="242424"/>
                </a:solidFill>
                <a:latin typeface="source-serif-pro"/>
              </a:rPr>
              <a:t>MySQL Tutorial. </a:t>
            </a:r>
            <a:r>
              <a:rPr lang="en-GB" dirty="0">
                <a:hlinkClick r:id="rId3"/>
              </a:rPr>
              <a:t>MySQL CREATE VIEW (mysqltutorial.org)</a:t>
            </a:r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r>
              <a:rPr lang="en-GB" dirty="0">
                <a:solidFill>
                  <a:srgbClr val="242424"/>
                </a:solidFill>
                <a:latin typeface="source-serif-pro"/>
              </a:rPr>
              <a:t>Udemy. </a:t>
            </a:r>
            <a:r>
              <a:rPr lang="en-GB" dirty="0">
                <a:hlinkClick r:id="rId4"/>
              </a:rPr>
              <a:t>Course: The Ultimate MySQL Bootcamp: Go from SQL Beginner to Expert | Udemy</a:t>
            </a:r>
            <a:endParaRPr lang="en-GB" dirty="0">
              <a:solidFill>
                <a:srgbClr val="242424"/>
              </a:solidFill>
              <a:latin typeface="source-serif-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778FA-73F6-200E-8254-E8448D64AB6B}"/>
              </a:ext>
            </a:extLst>
          </p:cNvPr>
          <p:cNvSpPr txBox="1"/>
          <p:nvPr/>
        </p:nvSpPr>
        <p:spPr>
          <a:xfrm>
            <a:off x="11709919" y="6488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52668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0E3E-87D8-84B0-C069-0F82D786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Presentation 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7F4167-89AB-0D85-591C-6CC61A85C6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72D132-053A-478C-D770-4024B77575B0}"/>
              </a:ext>
            </a:extLst>
          </p:cNvPr>
          <p:cNvSpPr txBox="1"/>
          <p:nvPr/>
        </p:nvSpPr>
        <p:spPr>
          <a:xfrm>
            <a:off x="11651603" y="6419335"/>
            <a:ext cx="431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6157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ECA3-C728-2CDB-42E9-7423B04C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262626"/>
                </a:solidFill>
              </a:rPr>
              <a:t>What is a view?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9C928E-5DB9-91D2-E6EA-647AF3836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647198"/>
              </p:ext>
            </p:extLst>
          </p:nvPr>
        </p:nvGraphicFramePr>
        <p:xfrm>
          <a:off x="590550" y="2438400"/>
          <a:ext cx="10944225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D1BC54-7E01-9E98-80D1-65CBEF910D95}"/>
              </a:ext>
            </a:extLst>
          </p:cNvPr>
          <p:cNvSpPr txBox="1"/>
          <p:nvPr/>
        </p:nvSpPr>
        <p:spPr>
          <a:xfrm>
            <a:off x="11732467" y="6407412"/>
            <a:ext cx="459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2414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3111-0439-DABD-0435-1E9181AF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for creating a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90D99-D804-1E9E-50AA-B47B8E4EC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027" y="2476499"/>
            <a:ext cx="4718304" cy="576262"/>
          </a:xfrm>
        </p:spPr>
        <p:txBody>
          <a:bodyPr/>
          <a:lstStyle/>
          <a:p>
            <a:r>
              <a:rPr lang="en-GB" b="1" dirty="0"/>
              <a:t>Syntax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D9658-170E-7A58-9377-95907FFF9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7696" y="3121964"/>
            <a:ext cx="4718304" cy="2632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CREATE VIEW view_name</a:t>
            </a:r>
          </a:p>
          <a:p>
            <a:pPr marL="0" indent="0">
              <a:buNone/>
            </a:pPr>
            <a:r>
              <a:rPr lang="en-GB" dirty="0"/>
              <a:t>AS</a:t>
            </a:r>
          </a:p>
          <a:p>
            <a:pPr marL="0" indent="0">
              <a:buNone/>
            </a:pPr>
            <a:r>
              <a:rPr lang="en-GB" dirty="0"/>
              <a:t>SELECT statement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97038-7B69-E7E8-3941-B44ED8C09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670" y="2476499"/>
            <a:ext cx="4718304" cy="576262"/>
          </a:xfrm>
        </p:spPr>
        <p:txBody>
          <a:bodyPr/>
          <a:lstStyle/>
          <a:p>
            <a:r>
              <a:rPr lang="en-GB" b="1" dirty="0"/>
              <a:t>Note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2640C-A70F-15B7-2340-0AB36745B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3121964"/>
            <a:ext cx="4718304" cy="3045571"/>
          </a:xfrm>
        </p:spPr>
        <p:txBody>
          <a:bodyPr>
            <a:normAutofit/>
          </a:bodyPr>
          <a:lstStyle/>
          <a:p>
            <a:r>
              <a:rPr lang="en-GB" sz="2000" dirty="0"/>
              <a:t>Specify a name for the view to be created after the CREATE VIEW command;</a:t>
            </a:r>
          </a:p>
          <a:p>
            <a:r>
              <a:rPr lang="en-GB" sz="2000" dirty="0"/>
              <a:t>AS keyword follows the name;</a:t>
            </a:r>
          </a:p>
          <a:p>
            <a:r>
              <a:rPr lang="en-GB" sz="2000" dirty="0"/>
              <a:t>An ensuing SELECT statement.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3425E-5ED0-BF14-D8EE-7D9C7A094A3D}"/>
              </a:ext>
            </a:extLst>
          </p:cNvPr>
          <p:cNvSpPr txBox="1"/>
          <p:nvPr/>
        </p:nvSpPr>
        <p:spPr>
          <a:xfrm>
            <a:off x="11660933" y="6488668"/>
            <a:ext cx="394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100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9DB0-37EC-3B02-E47B-A5B4F502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Syntax for creating a view to replace an existing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E24D2-7FBA-85C8-195F-08529679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chemeClr val="accent1"/>
                </a:solidFill>
              </a:rPr>
              <a:t>Syntax</a:t>
            </a:r>
            <a:r>
              <a:rPr lang="en-GB" sz="2800" b="1" dirty="0">
                <a:solidFill>
                  <a:srgbClr val="92D050"/>
                </a:solidFill>
              </a:rPr>
              <a:t> 	</a:t>
            </a:r>
            <a:r>
              <a:rPr lang="en-GB" sz="2000" b="1" dirty="0"/>
              <a:t>												</a:t>
            </a:r>
            <a:r>
              <a:rPr lang="en-GB" sz="2800" b="1" dirty="0">
                <a:solidFill>
                  <a:schemeClr val="accent1"/>
                </a:solidFill>
              </a:rPr>
              <a:t>Note</a:t>
            </a:r>
          </a:p>
          <a:p>
            <a:pPr marL="0" indent="0">
              <a:buNone/>
            </a:pPr>
            <a:r>
              <a:rPr lang="en-GB" sz="2000" dirty="0"/>
              <a:t>CREATE [OR REPLACE] VIEW view_name          The OR REPLACE keyword is included </a:t>
            </a:r>
          </a:p>
          <a:p>
            <a:pPr marL="0" indent="0">
              <a:buNone/>
            </a:pPr>
            <a:r>
              <a:rPr lang="en-GB" sz="2000" dirty="0"/>
              <a:t>AS											    to replace any existing view with the </a:t>
            </a:r>
          </a:p>
          <a:p>
            <a:pPr marL="0" indent="0">
              <a:buNone/>
            </a:pPr>
            <a:r>
              <a:rPr lang="en-GB" sz="2000" dirty="0"/>
              <a:t>SELECT statement							    same name in the database.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EC658-A6F5-9BB8-88FF-135F3D434391}"/>
              </a:ext>
            </a:extLst>
          </p:cNvPr>
          <p:cNvSpPr txBox="1"/>
          <p:nvPr/>
        </p:nvSpPr>
        <p:spPr>
          <a:xfrm>
            <a:off x="11726248" y="6488668"/>
            <a:ext cx="356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2585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8F2C187-8ED8-F0B9-2440-7A27A35C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Syntax for showing views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BFF8B-E966-04E2-0AD3-3BB89D91296D}"/>
              </a:ext>
            </a:extLst>
          </p:cNvPr>
          <p:cNvSpPr>
            <a:spLocks/>
          </p:cNvSpPr>
          <p:nvPr/>
        </p:nvSpPr>
        <p:spPr>
          <a:xfrm>
            <a:off x="1926624" y="2772384"/>
            <a:ext cx="4097900" cy="2874883"/>
          </a:xfrm>
          <a:prstGeom prst="rect">
            <a:avLst/>
          </a:prstGeom>
        </p:spPr>
        <p:txBody>
          <a:bodyPr/>
          <a:lstStyle/>
          <a:p>
            <a:pPr defTabSz="393192">
              <a:spcAft>
                <a:spcPts val="600"/>
              </a:spcAft>
            </a:pPr>
            <a:endParaRPr lang="en-GB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66818-2C71-DCA6-24DD-8E1D08627B70}"/>
              </a:ext>
            </a:extLst>
          </p:cNvPr>
          <p:cNvSpPr>
            <a:spLocks/>
          </p:cNvSpPr>
          <p:nvPr/>
        </p:nvSpPr>
        <p:spPr>
          <a:xfrm>
            <a:off x="3975574" y="3257576"/>
            <a:ext cx="4097900" cy="2874883"/>
          </a:xfrm>
          <a:prstGeom prst="rect">
            <a:avLst/>
          </a:prstGeom>
        </p:spPr>
        <p:txBody>
          <a:bodyPr/>
          <a:lstStyle/>
          <a:p>
            <a:pPr defTabSz="393192">
              <a:spcAft>
                <a:spcPts val="600"/>
              </a:spcAft>
            </a:pPr>
            <a:r>
              <a: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FULL TABLES;</a:t>
            </a:r>
            <a:endParaRPr lang="en-GB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A290C-CC77-03EE-5D83-A0C72935C9BA}"/>
              </a:ext>
            </a:extLst>
          </p:cNvPr>
          <p:cNvSpPr txBox="1"/>
          <p:nvPr/>
        </p:nvSpPr>
        <p:spPr>
          <a:xfrm>
            <a:off x="11726247" y="6407412"/>
            <a:ext cx="394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6790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9DDB6B0-93AB-DB63-60AE-D0EE8DF1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447870"/>
            <a:ext cx="9496425" cy="5971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F6CA5A-C16D-2CD3-340A-B4AE72CA5A09}"/>
              </a:ext>
            </a:extLst>
          </p:cNvPr>
          <p:cNvSpPr txBox="1"/>
          <p:nvPr/>
        </p:nvSpPr>
        <p:spPr>
          <a:xfrm>
            <a:off x="4012164" y="13709"/>
            <a:ext cx="418011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DATABASE: express_grocery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384D5-F15D-59DC-F0E9-99BAC2E19354}"/>
              </a:ext>
            </a:extLst>
          </p:cNvPr>
          <p:cNvSpPr txBox="1"/>
          <p:nvPr/>
        </p:nvSpPr>
        <p:spPr>
          <a:xfrm>
            <a:off x="1474237" y="4012163"/>
            <a:ext cx="28458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Five Tables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Categories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Products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Salespersons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Suppliers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3949A-306D-04EB-EA54-87A4540ED91D}"/>
              </a:ext>
            </a:extLst>
          </p:cNvPr>
          <p:cNvSpPr txBox="1"/>
          <p:nvPr/>
        </p:nvSpPr>
        <p:spPr>
          <a:xfrm>
            <a:off x="11821886" y="6400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8017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EA03-FAC6-11A1-E087-57EF1903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772" y="625151"/>
            <a:ext cx="3718455" cy="558107"/>
          </a:xfrm>
        </p:spPr>
        <p:txBody>
          <a:bodyPr>
            <a:normAutofit/>
          </a:bodyPr>
          <a:lstStyle/>
          <a:p>
            <a:r>
              <a:rPr lang="en-GB" sz="2800" b="1" dirty="0"/>
              <a:t>CREATING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4A03-941C-19A9-D592-7E8EF4BF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3049726"/>
            <a:ext cx="5469466" cy="29460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1800" b="1" u="sng" dirty="0"/>
              <a:t>VIEW</a:t>
            </a:r>
          </a:p>
          <a:p>
            <a:pPr marL="0" indent="0">
              <a:buNone/>
            </a:pPr>
            <a:r>
              <a:rPr lang="en-GB" dirty="0"/>
              <a:t>CREATE VIEW halfkg_plus</a:t>
            </a:r>
          </a:p>
          <a:p>
            <a:pPr marL="0" indent="0">
              <a:buNone/>
            </a:pPr>
            <a:r>
              <a:rPr lang="en-GB" dirty="0"/>
              <a:t>AS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SELECT product_id,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		 product_name,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		 weight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FROM     products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WHERE  weight &gt; 0.5;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2EBA1-0A91-92AF-A3B4-61DA3BB5C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3866" y="3040396"/>
            <a:ext cx="3778898" cy="2438404"/>
          </a:xfrm>
        </p:spPr>
        <p:txBody>
          <a:bodyPr>
            <a:normAutofit/>
          </a:bodyPr>
          <a:lstStyle/>
          <a:p>
            <a:pPr algn="just"/>
            <a:r>
              <a:rPr lang="en-GB" sz="2000" dirty="0">
                <a:solidFill>
                  <a:schemeClr val="tx1"/>
                </a:solidFill>
              </a:rPr>
              <a:t>SELECT product_id, </a:t>
            </a:r>
          </a:p>
          <a:p>
            <a:pPr algn="just"/>
            <a:r>
              <a:rPr lang="en-GB" sz="2000" dirty="0">
                <a:solidFill>
                  <a:schemeClr val="tx1"/>
                </a:solidFill>
              </a:rPr>
              <a:t>      		 product_name,</a:t>
            </a:r>
          </a:p>
          <a:p>
            <a:pPr algn="just"/>
            <a:r>
              <a:rPr lang="en-GB" sz="2000" dirty="0">
                <a:solidFill>
                  <a:schemeClr val="tx1"/>
                </a:solidFill>
              </a:rPr>
              <a:t>		 weight</a:t>
            </a:r>
          </a:p>
          <a:p>
            <a:pPr algn="just"/>
            <a:r>
              <a:rPr lang="en-GB" sz="2000" dirty="0">
                <a:solidFill>
                  <a:schemeClr val="tx1"/>
                </a:solidFill>
              </a:rPr>
              <a:t>FROM    products</a:t>
            </a:r>
          </a:p>
          <a:p>
            <a:pPr algn="just"/>
            <a:r>
              <a:rPr lang="en-GB" sz="2000" dirty="0">
                <a:solidFill>
                  <a:schemeClr val="tx1"/>
                </a:solidFill>
              </a:rPr>
              <a:t>WHERE  weight &gt; 0.5;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959E5-15D3-FAB7-D908-0912D8164769}"/>
              </a:ext>
            </a:extLst>
          </p:cNvPr>
          <p:cNvSpPr txBox="1"/>
          <p:nvPr/>
        </p:nvSpPr>
        <p:spPr>
          <a:xfrm>
            <a:off x="1209836" y="1595535"/>
            <a:ext cx="7419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List id, name and weight of products with weight exceeding 0.5 KG.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E626E-2DA8-5D9A-CDBB-04B164D7A151}"/>
              </a:ext>
            </a:extLst>
          </p:cNvPr>
          <p:cNvSpPr txBox="1"/>
          <p:nvPr/>
        </p:nvSpPr>
        <p:spPr>
          <a:xfrm>
            <a:off x="1303866" y="2560480"/>
            <a:ext cx="34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SELECT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00801-7DEA-715C-E93C-930DE0847911}"/>
              </a:ext>
            </a:extLst>
          </p:cNvPr>
          <p:cNvSpPr txBox="1"/>
          <p:nvPr/>
        </p:nvSpPr>
        <p:spPr>
          <a:xfrm>
            <a:off x="11812555" y="64101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9993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7B50C-7378-1790-E14F-9B506BEA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GB" sz="3400" dirty="0">
                <a:solidFill>
                  <a:srgbClr val="262626"/>
                </a:solidFill>
              </a:rPr>
              <a:t>CREATING VIEWS BASED ON BASE TABLES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812028-A2A6-353A-185F-8DD5B5CDE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816974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AF80B66-A668-68BD-32C9-71793AEE6F76}"/>
              </a:ext>
            </a:extLst>
          </p:cNvPr>
          <p:cNvSpPr txBox="1"/>
          <p:nvPr/>
        </p:nvSpPr>
        <p:spPr>
          <a:xfrm>
            <a:off x="11812555" y="637938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5217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2865</TotalTime>
  <Words>619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Garamond</vt:lpstr>
      <vt:lpstr>source-serif-pro</vt:lpstr>
      <vt:lpstr>Wingdings</vt:lpstr>
      <vt:lpstr>Organic</vt:lpstr>
      <vt:lpstr>An introduction: creating views</vt:lpstr>
      <vt:lpstr>Presentation Outline</vt:lpstr>
      <vt:lpstr>What is a view?</vt:lpstr>
      <vt:lpstr>Syntax for creating a view</vt:lpstr>
      <vt:lpstr>Syntax for creating a view to replace an existing view</vt:lpstr>
      <vt:lpstr>Syntax for showing views </vt:lpstr>
      <vt:lpstr>PowerPoint Presentation</vt:lpstr>
      <vt:lpstr>CREATING VIEWS</vt:lpstr>
      <vt:lpstr>CREATING VIEWS BASED ON BASE TABLES</vt:lpstr>
      <vt:lpstr>CREATING VIEWS BASED ON THE VIEWS CREATED</vt:lpstr>
      <vt:lpstr>CREATING VIEWS TO REPLACE EXISTING VIEWS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views: Creating and managing views</dc:title>
  <dc:creator>Bukola Olafenwa</dc:creator>
  <cp:lastModifiedBy>Bukola Olafenwa</cp:lastModifiedBy>
  <cp:revision>44</cp:revision>
  <dcterms:created xsi:type="dcterms:W3CDTF">2024-02-10T17:01:07Z</dcterms:created>
  <dcterms:modified xsi:type="dcterms:W3CDTF">2024-08-05T21:07:40Z</dcterms:modified>
</cp:coreProperties>
</file>