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DCAD-0653-6B18-7630-85631C2A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53C86-6AE1-7851-7D36-F0E04E67E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1138-386E-42D0-E243-636C819C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830E-9140-5CB7-5F6B-8FBBB19C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E9DD-D15A-EB16-D8CF-B762D7D2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195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AC63-A0A5-C9F4-DB40-BE8DC9F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93919-C42B-18A4-F271-B716DDB6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0E9C-7907-42E7-FA7B-628F838A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6597-B1B6-37C1-57EC-657DBBC1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B31D-681A-20A7-DCAB-9B84A9AD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343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70D4B-C706-6EFB-4EE8-BAF291A5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4EFA8-20B7-FE1E-25AD-E64924F02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ED54-5E65-3C39-A3B1-D4D544ED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9D30-3796-A667-49CD-E6742F3B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79BD-940C-F932-8D9A-1800CF43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956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9BB5-BD19-F069-C6DB-21E947AC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2A03-DBBE-BA0D-2C84-66789332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4D1B-D42D-342E-CA2F-CE518446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333C-B690-1947-7E09-82FF5F2E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AF08-B607-1F65-E052-768E7777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808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4CFC-884F-7120-7E3F-A027E2C1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91A9-2DAF-4131-A085-864B187A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8891-6431-FC27-76A7-633D6751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5528-D67C-AFD1-0014-1D0FFA92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0BDB-9D0F-D97D-EA25-7C1BE6D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352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D743-8671-8A82-0B54-C5D906D7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4118-6A6A-BA27-D59E-EEBF122B1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ACB0-9160-64B5-0D6B-EA238B92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486D-A78D-6ED3-F055-7D301B5E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A7599-49CE-A60C-8988-AE89C107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6365-8816-2D65-AF49-AF60B794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761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A308-A085-DED4-11F9-7A7A7E11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2FC4-77B0-3C82-2E25-3ED2A0A8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D4D52-F171-D2C3-0404-EF0B8EDA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07E84-B931-DC52-C1ED-E18D1DA7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42934-C7EC-2959-E03F-90216545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7D41B-8F4F-6F69-3AF7-DE299761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4F1B0-F90F-5B52-21C1-DC4EA6E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6043B-48B7-AA6B-CC8B-2E19BA11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429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DC-0B95-E7DA-55CD-2257C597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0D525-B826-85F6-3634-EB365781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7185B-F1EE-797B-D965-9ED328E6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1905-7A25-62A5-62F0-4AE82D5C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46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1F897-4CDD-A16D-2F06-90442E62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C6445-43BA-45EC-3470-C3B6E01E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E332E-8B90-4B30-F301-098BD62D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906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23D9-5920-BD83-579D-1AAA763B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94E7-8861-3F2E-7539-8867DD59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FC25E-D4B6-3099-B21F-B54732F5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ACF6E-E978-A45B-067F-6FA56D75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BF01-D4A3-F367-632C-B7B0094E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23E18-500C-207C-D1FA-96E6951A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3792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4893-5A35-2D27-B06E-6DED907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9147D-7D45-4754-172B-FD1FFF84A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A314-5162-9224-6D01-28B303E9A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3F34-3C70-E9DF-3ABA-CC40D9A5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56B0-08EA-0321-1F76-C1B6BE0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FE2FA-6747-9ED0-A7EB-ED2432AA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1576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B6621-2DCD-50B0-0776-E1D7F4D8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04CD-CE23-AAF6-2BA2-F79FE5B7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396A-8E7C-93E6-C244-6564DAB34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00A8-3702-49B7-BB45-740053EAE565}" type="datetimeFigureOut">
              <a:rPr lang="en-150" smtClean="0"/>
              <a:t>06/11/2022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4B85-06C3-0DFC-5BE4-538A5DBE5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E2EB-EF10-54FD-7319-0BB1C8009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6B0-456A-4970-A7F7-AF25CB3BE3C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196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2EC2-EAFE-9CBA-7846-F8B19509A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Chord – </a:t>
            </a:r>
            <a:br>
              <a:rPr lang="en-US" dirty="0"/>
            </a:br>
            <a:r>
              <a:rPr lang="en-US" dirty="0" err="1"/>
              <a:t>Tabele</a:t>
            </a:r>
            <a:r>
              <a:rPr lang="en-US" dirty="0"/>
              <a:t> hash </a:t>
            </a:r>
            <a:r>
              <a:rPr lang="en-US" dirty="0" err="1"/>
              <a:t>distribuite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022E-1C4C-FFA7-53D9-2B4B75FE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Bucurie</a:t>
            </a:r>
            <a:r>
              <a:rPr lang="en-US" dirty="0"/>
              <a:t> Bogdan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67501-3E91-E669-3323-C8DFCA9D8E6C}"/>
              </a:ext>
            </a:extLst>
          </p:cNvPr>
          <p:cNvSpPr txBox="1"/>
          <p:nvPr/>
        </p:nvSpPr>
        <p:spPr>
          <a:xfrm>
            <a:off x="10668000" y="62877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09/11/2022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980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B06C-80CB-F63F-5BCC-7CD1781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2E07-169C-8539-233C-2BF73E11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 (Distributed Hash Table)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decentralizat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care </a:t>
            </a:r>
            <a:r>
              <a:rPr lang="en-US" dirty="0" err="1"/>
              <a:t>structurat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cu un table hash </a:t>
            </a:r>
            <a:r>
              <a:rPr lang="en-US" dirty="0" err="1"/>
              <a:t>obisnuit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de </a:t>
            </a:r>
            <a:r>
              <a:rPr lang="en-US" dirty="0" err="1"/>
              <a:t>pereche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cheie</a:t>
            </a:r>
            <a:r>
              <a:rPr lang="en-US" i="1" dirty="0"/>
              <a:t>, </a:t>
            </a:r>
            <a:r>
              <a:rPr lang="en-US" i="1" dirty="0" err="1"/>
              <a:t>valoare</a:t>
            </a:r>
            <a:r>
              <a:rPr lang="en-US" i="1" dirty="0"/>
              <a:t>).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nod care face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are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aferenta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 </a:t>
            </a:r>
            <a:r>
              <a:rPr lang="en-US" dirty="0" err="1"/>
              <a:t>Responsabilitatea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pastrarea</a:t>
            </a:r>
            <a:r>
              <a:rPr lang="en-US" dirty="0"/>
              <a:t> </a:t>
            </a:r>
            <a:r>
              <a:rPr lang="en-US" dirty="0" err="1"/>
              <a:t>integritatii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distribuita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participantilor</a:t>
            </a:r>
            <a:r>
              <a:rPr lang="en-US" dirty="0"/>
              <a:t> din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ca </a:t>
            </a:r>
            <a:r>
              <a:rPr lang="en-US" dirty="0" err="1"/>
              <a:t>fluctuatia</a:t>
            </a:r>
            <a:r>
              <a:rPr lang="en-US" dirty="0"/>
              <a:t> </a:t>
            </a:r>
            <a:r>
              <a:rPr lang="en-US" dirty="0" err="1"/>
              <a:t>numarului</a:t>
            </a:r>
            <a:r>
              <a:rPr lang="en-US" dirty="0"/>
              <a:t> de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provoaca</a:t>
            </a:r>
            <a:r>
              <a:rPr lang="en-US" dirty="0"/>
              <a:t> </a:t>
            </a:r>
            <a:r>
              <a:rPr lang="en-US" dirty="0" err="1"/>
              <a:t>daune</a:t>
            </a:r>
            <a:r>
              <a:rPr lang="en-US" dirty="0"/>
              <a:t> </a:t>
            </a:r>
            <a:r>
              <a:rPr lang="en-US" dirty="0" err="1"/>
              <a:t>minime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scalarii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la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.</a:t>
            </a:r>
            <a:endParaRPr lang="en-150" i="1" dirty="0"/>
          </a:p>
        </p:txBody>
      </p:sp>
    </p:spTree>
    <p:extLst>
      <p:ext uri="{BB962C8B-B14F-4D97-AF65-F5344CB8AC3E}">
        <p14:creationId xmlns:p14="http://schemas.microsoft.com/office/powerpoint/2010/main" val="342213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50FC-9070-A8E2-A86F-44D9BDBE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 – </a:t>
            </a:r>
            <a:r>
              <a:rPr lang="en-US" dirty="0" err="1"/>
              <a:t>Proprietati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82C6-3AC7-B408-5E31-B867116E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Autonomie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decentralizare</a:t>
            </a:r>
            <a:r>
              <a:rPr lang="en-US" dirty="0"/>
              <a:t> –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formeaza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a fi </a:t>
            </a:r>
            <a:r>
              <a:rPr lang="en-US" dirty="0" err="1"/>
              <a:t>nevoie</a:t>
            </a:r>
            <a:r>
              <a:rPr lang="en-US" dirty="0"/>
              <a:t> de un </a:t>
            </a:r>
            <a:r>
              <a:rPr lang="en-US" dirty="0" err="1"/>
              <a:t>coordonator</a:t>
            </a:r>
            <a:r>
              <a:rPr lang="en-US" dirty="0"/>
              <a:t> </a:t>
            </a:r>
          </a:p>
          <a:p>
            <a:r>
              <a:rPr lang="en-US" dirty="0" err="1"/>
              <a:t>Toleranta</a:t>
            </a:r>
            <a:r>
              <a:rPr lang="en-US" dirty="0"/>
              <a:t> la </a:t>
            </a:r>
            <a:r>
              <a:rPr lang="en-US" dirty="0" err="1"/>
              <a:t>fluctuatii</a:t>
            </a:r>
            <a:r>
              <a:rPr lang="en-US" dirty="0"/>
              <a:t> in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noduri</a:t>
            </a:r>
            <a:endParaRPr lang="en-US" dirty="0"/>
          </a:p>
          <a:p>
            <a:r>
              <a:rPr lang="en-US" dirty="0" err="1"/>
              <a:t>Scalabilitate</a:t>
            </a:r>
            <a:r>
              <a:rPr lang="en-US" dirty="0"/>
              <a:t> –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milioane</a:t>
            </a:r>
            <a:r>
              <a:rPr lang="en-US" dirty="0"/>
              <a:t> de </a:t>
            </a:r>
            <a:r>
              <a:rPr lang="en-US" dirty="0" err="1"/>
              <a:t>noduri</a:t>
            </a:r>
            <a:r>
              <a:rPr lang="en-US" dirty="0"/>
              <a:t>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065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FA72-E8CA-B0E0-DC8B-4F2652B0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CHORD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4F8A-E235-7847-49B6-AD83E20A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CHORD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4 </a:t>
            </a:r>
            <a:r>
              <a:rPr lang="en-US" dirty="0" err="1"/>
              <a:t>protocoale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tabelele</a:t>
            </a:r>
            <a:r>
              <a:rPr lang="en-US" dirty="0"/>
              <a:t> hash </a:t>
            </a:r>
            <a:r>
              <a:rPr lang="en-US" dirty="0" err="1"/>
              <a:t>distribuite</a:t>
            </a:r>
            <a:r>
              <a:rPr lang="en-US" dirty="0"/>
              <a:t>, </a:t>
            </a:r>
            <a:r>
              <a:rPr lang="en-US" dirty="0" err="1"/>
              <a:t>impreuna</a:t>
            </a:r>
            <a:r>
              <a:rPr lang="en-US" dirty="0"/>
              <a:t> cu CAN, Tapestry </a:t>
            </a:r>
            <a:r>
              <a:rPr lang="en-US" dirty="0" err="1"/>
              <a:t>si</a:t>
            </a:r>
            <a:r>
              <a:rPr lang="en-US" dirty="0"/>
              <a:t> Pastry.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in 2001 de </a:t>
            </a:r>
            <a:r>
              <a:rPr lang="en-US" dirty="0" err="1"/>
              <a:t>catre</a:t>
            </a:r>
            <a:r>
              <a:rPr lang="en-US" dirty="0"/>
              <a:t> Ion </a:t>
            </a:r>
            <a:r>
              <a:rPr lang="en-US" dirty="0" err="1"/>
              <a:t>Stoica</a:t>
            </a:r>
            <a:r>
              <a:rPr lang="en-US" dirty="0"/>
              <a:t>, Robert Morris, David Karger, Frans Kaashoek </a:t>
            </a:r>
            <a:r>
              <a:rPr lang="en-US" dirty="0" err="1"/>
              <a:t>si</a:t>
            </a:r>
            <a:r>
              <a:rPr lang="en-US" dirty="0"/>
              <a:t> Hari Balakrishnan.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F2CEF-45E0-9B5E-181F-E8BFE0FB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90" y="3636743"/>
            <a:ext cx="2540220" cy="2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2E22-EAB1-11FB-A94F-57E97F3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CHORD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6248-A238-C574-EC48-0798DF5A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CHORD </a:t>
            </a:r>
            <a:r>
              <a:rPr lang="en-US" dirty="0" err="1"/>
              <a:t>este</a:t>
            </a:r>
            <a:r>
              <a:rPr lang="en-US" dirty="0"/>
              <a:t> un protocol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hash </a:t>
            </a:r>
            <a:r>
              <a:rPr lang="en-US" dirty="0" err="1"/>
              <a:t>distribuite</a:t>
            </a:r>
            <a:r>
              <a:rPr lang="en-US" dirty="0"/>
              <a:t> peer-to-peer. DHT-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</a:t>
            </a:r>
            <a:r>
              <a:rPr lang="en-US" i="1" dirty="0"/>
              <a:t>key-value</a:t>
            </a:r>
            <a:r>
              <a:rPr lang="en-US" dirty="0"/>
              <a:t> </a:t>
            </a:r>
            <a:r>
              <a:rPr lang="en-US" dirty="0" err="1"/>
              <a:t>atribuind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din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CHORD </a:t>
            </a:r>
            <a:r>
              <a:rPr lang="en-US" dirty="0" err="1"/>
              <a:t>specifica</a:t>
            </a:r>
            <a:r>
              <a:rPr lang="en-US" dirty="0"/>
              <a:t> cum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sunt </a:t>
            </a:r>
            <a:r>
              <a:rPr lang="en-US" dirty="0" err="1"/>
              <a:t>atribuite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aferenta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aflarea</a:t>
            </a:r>
            <a:r>
              <a:rPr lang="en-US" dirty="0"/>
              <a:t> </a:t>
            </a:r>
            <a:r>
              <a:rPr lang="en-US" dirty="0" err="1"/>
              <a:t>locatiei</a:t>
            </a:r>
            <a:r>
              <a:rPr lang="en-US" dirty="0"/>
              <a:t> </a:t>
            </a:r>
            <a:r>
              <a:rPr lang="en-US" dirty="0" err="1"/>
              <a:t>nodului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1073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0C56-A430-842A-5B08-DB8D0BAC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CHORD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C103-6D0E-10E5-D06B-82DE7B86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CHORD </a:t>
            </a:r>
            <a:r>
              <a:rPr lang="en-US" dirty="0" err="1"/>
              <a:t>realizeaza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: </a:t>
            </a:r>
            <a:r>
              <a:rPr lang="en-US" dirty="0" err="1"/>
              <a:t>dandu</a:t>
            </a:r>
            <a:r>
              <a:rPr lang="en-US" dirty="0"/>
              <a:t>-se o </a:t>
            </a:r>
            <a:r>
              <a:rPr lang="en-US" dirty="0" err="1"/>
              <a:t>cheie</a:t>
            </a:r>
            <a:r>
              <a:rPr lang="en-US" dirty="0"/>
              <a:t> 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de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. </a:t>
            </a:r>
            <a:r>
              <a:rPr lang="en-US" dirty="0" err="1"/>
              <a:t>Protocolul</a:t>
            </a:r>
            <a:r>
              <a:rPr lang="en-US" dirty="0"/>
              <a:t> nu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</a:t>
            </a:r>
            <a:r>
              <a:rPr lang="en-US" i="1" dirty="0" err="1"/>
              <a:t>cheie-valoare</a:t>
            </a:r>
            <a:r>
              <a:rPr lang="en-US" dirty="0"/>
              <a:t>, ci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degraba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software-</a:t>
            </a:r>
            <a:r>
              <a:rPr lang="en-US" dirty="0" err="1"/>
              <a:t>ului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inalt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construiasca</a:t>
            </a:r>
            <a:r>
              <a:rPr lang="en-US" dirty="0"/>
              <a:t> o </a:t>
            </a:r>
            <a:r>
              <a:rPr lang="en-US" dirty="0" err="1"/>
              <a:t>varietate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.</a:t>
            </a:r>
            <a:endParaRPr lang="en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C6046-B8A3-8752-BACE-BB42E36F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10" y="3662123"/>
            <a:ext cx="2949780" cy="25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Sistemul Chord –  Tabele hash distribuite</vt:lpstr>
      <vt:lpstr>DHT </vt:lpstr>
      <vt:lpstr>DHT – Proprietati</vt:lpstr>
      <vt:lpstr>Sistemul CHORD</vt:lpstr>
      <vt:lpstr>Sistemul CHORD</vt:lpstr>
      <vt:lpstr>Sistemul CHORD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Sistemul Chord –  Tabele hash distribuite</dc:title>
  <dc:creator>STEFAN BOGDAN BUCURIE</dc:creator>
  <cp:lastModifiedBy>STEFAN BOGDAN BUCURIE</cp:lastModifiedBy>
  <cp:revision>1</cp:revision>
  <dcterms:created xsi:type="dcterms:W3CDTF">2022-11-06T14:33:03Z</dcterms:created>
  <dcterms:modified xsi:type="dcterms:W3CDTF">2022-11-06T18:36:11Z</dcterms:modified>
</cp:coreProperties>
</file>