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01BC5-70BF-4140-B01B-0FCBD1A79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160928-364A-42F3-915A-082171995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524A8-FB7B-477A-8FF1-935CC72A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945BF-C61A-484F-98C4-D4935382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C3E94-04D3-40D5-BCA3-8562D084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5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F51B3-D5A7-4986-8A90-D7F272DA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104EC1-405C-4083-9157-13C3A1DE2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24DA0-7AE9-4E17-BD2A-50C77592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840D4-F6AF-42BF-8455-4886D5FC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16064-8852-467E-A2A9-C005CED5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FDA6C2-1057-45B2-99A5-98FE719E6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B6EDBF-AF4C-4529-BEA5-5FA3241A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8CEA1-15A3-4802-9B23-63A2819E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F5CF6-A60D-41B8-9F4C-50880477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A4D2F-09FD-4321-87F6-42C40492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5C921-CF3A-4CD2-B92D-76D8528D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1A05F-1427-4FA9-80A5-B30B6F38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BC603-C905-4806-AE24-26B8335E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41307-A3F5-452C-BBDE-23590182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07700-A36B-4AA7-9CF7-BB5AB336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A7E71-F331-47D2-8DDF-3EED8739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F5CCA-B5DA-492F-AF60-7206EC9F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4621D-9EF7-4125-AF1E-81924A4A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D0ABC-8A92-47AA-897D-F6EE4999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C281A-6772-46A2-A25F-B3E68B12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4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3DF72-C2EE-420E-A35F-4A4E47C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BB966-0A5E-435F-8BF5-195AF3555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F8CA2-6E35-4E38-AD97-0FC216B77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49D31-D770-45F7-B564-D61AF089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7ACD44-E990-4D4E-85C2-36EEB320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F2167-29B5-4D0B-9DEB-33849D23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5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D3820-40E3-4368-86D1-54BF39A5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0C326-FD71-4F2F-BEFC-86EB60C2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9BD6D-3B35-48A3-8B46-00CB292B7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65073D-DBBC-4108-859B-8ADCD1977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188A4-730F-47E1-9D90-4D1324A2D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A024B7-E1CD-48C6-AC9D-D3C31A0F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EDCC4-514C-49C2-8B66-B2F4B95D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D42424-868F-4816-A736-137CAA81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FC6C-3A66-42F7-B38B-1A6EAEBB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79A3BE-23A4-485C-8CF3-D9D974F0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B3A43F-9DBC-473C-93F0-0077CCD9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542AD-3571-4F81-910D-4CB17BE4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6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546421-75D1-41FD-ABCA-43764CD4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59E562-D045-42C6-BA76-7648141A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A772A0-EF36-422F-9828-4EC2FF4A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61682-85F3-4A69-9B9D-032921A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14C95-05DC-41AD-A77C-007A363C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FB556-2AC9-41D4-B7B3-38B0AD692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5384F-E824-45E2-AC69-80B7B5C7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B53A1-F6A2-405F-80B3-A9306783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CF869-EF99-4431-ABD1-176F2819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3A526-F0C4-49BF-AA34-0306F959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CC8B1D-6671-4F19-AD3A-0D599D61B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BD3D0-F667-4561-B785-373BFC9C0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602EB-D287-41BA-A59F-5D78FA71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3E9CD-7231-4D44-9540-FB86BEB4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01679-6924-4372-8092-9EA4CA4B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A7F18-F4C1-41C8-8F6E-3DCEBF4E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419A7-E618-4E44-893C-B1EBB796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9F127-2824-410A-99B8-1D55D6454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A2A0-3DF2-4C27-92B4-8AFEE941636C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2AC55-7797-43C3-9B07-07EB24D01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2F7F0-D0FC-4C38-B4B0-B8D01FABC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380E-751C-4854-A25B-96E8B76AC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0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9A3C38-BA67-41C5-AD88-2D48EE59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3" y="1196200"/>
            <a:ext cx="3333333" cy="211428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F284087D-1B4B-49EB-8BFA-39B504344348}"/>
              </a:ext>
            </a:extLst>
          </p:cNvPr>
          <p:cNvSpPr/>
          <p:nvPr/>
        </p:nvSpPr>
        <p:spPr>
          <a:xfrm>
            <a:off x="6404665" y="905069"/>
            <a:ext cx="849086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门户网站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AC89D84-A168-431D-B182-638B100B4412}"/>
              </a:ext>
            </a:extLst>
          </p:cNvPr>
          <p:cNvSpPr/>
          <p:nvPr/>
        </p:nvSpPr>
        <p:spPr>
          <a:xfrm>
            <a:off x="5239092" y="2363755"/>
            <a:ext cx="849086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提供者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F45244-2567-4CAA-A730-92F801C0FD13}"/>
              </a:ext>
            </a:extLst>
          </p:cNvPr>
          <p:cNvSpPr/>
          <p:nvPr/>
        </p:nvSpPr>
        <p:spPr>
          <a:xfrm>
            <a:off x="7570237" y="2363755"/>
            <a:ext cx="849086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使用者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AF08D51-861E-4825-82BC-99F029390897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5663635" y="1329612"/>
            <a:ext cx="741030" cy="10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E6D85A6-B66F-4CFF-A994-B0583D2BFCE4}"/>
              </a:ext>
            </a:extLst>
          </p:cNvPr>
          <p:cNvCxnSpPr>
            <a:stCxn id="8" idx="0"/>
            <a:endCxn id="6" idx="6"/>
          </p:cNvCxnSpPr>
          <p:nvPr/>
        </p:nvCxnSpPr>
        <p:spPr>
          <a:xfrm flipH="1" flipV="1">
            <a:off x="7253751" y="1329612"/>
            <a:ext cx="741029" cy="10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3184C7B-2510-49A0-94FB-82676A636374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6088178" y="2788298"/>
            <a:ext cx="1482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50E7BA3-E96A-40F6-BA29-FD068C626E8B}"/>
              </a:ext>
            </a:extLst>
          </p:cNvPr>
          <p:cNvSpPr txBox="1"/>
          <p:nvPr/>
        </p:nvSpPr>
        <p:spPr>
          <a:xfrm>
            <a:off x="5567697" y="16622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注册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C82A89-A685-439E-A902-D42AEB64D60D}"/>
              </a:ext>
            </a:extLst>
          </p:cNvPr>
          <p:cNvSpPr txBox="1"/>
          <p:nvPr/>
        </p:nvSpPr>
        <p:spPr>
          <a:xfrm>
            <a:off x="7598276" y="16622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发现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A1EB6-E923-43AE-BB9E-FB71B98A2779}"/>
              </a:ext>
            </a:extLst>
          </p:cNvPr>
          <p:cNvSpPr txBox="1"/>
          <p:nvPr/>
        </p:nvSpPr>
        <p:spPr>
          <a:xfrm>
            <a:off x="6574971" y="286100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199143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坤 卜</dc:creator>
  <cp:lastModifiedBy>坤 卜</cp:lastModifiedBy>
  <cp:revision>1</cp:revision>
  <dcterms:created xsi:type="dcterms:W3CDTF">2019-09-01T09:47:35Z</dcterms:created>
  <dcterms:modified xsi:type="dcterms:W3CDTF">2019-09-01T09:52:02Z</dcterms:modified>
</cp:coreProperties>
</file>