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72" r:id="rId2"/>
    <p:sldId id="259" r:id="rId3"/>
    <p:sldId id="275" r:id="rId4"/>
    <p:sldId id="276" r:id="rId5"/>
    <p:sldId id="273" r:id="rId6"/>
    <p:sldId id="27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8" y="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C3ACBB-4309-45E7-A0CE-9D4E9C4CF5F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D4A251-C6C2-42AA-82F3-4D3174E227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ACBB-4309-45E7-A0CE-9D4E9C4CF5F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A251-C6C2-42AA-82F3-4D3174E227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ACBB-4309-45E7-A0CE-9D4E9C4CF5F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A251-C6C2-42AA-82F3-4D3174E227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46D359F-9A96-4952-A86C-3E81D78107E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352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ACBB-4309-45E7-A0CE-9D4E9C4CF5F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A251-C6C2-42AA-82F3-4D3174E227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ACBB-4309-45E7-A0CE-9D4E9C4CF5F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A251-C6C2-42AA-82F3-4D3174E227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ACBB-4309-45E7-A0CE-9D4E9C4CF5F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A251-C6C2-42AA-82F3-4D3174E227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ACBB-4309-45E7-A0CE-9D4E9C4CF5F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A251-C6C2-42AA-82F3-4D3174E227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ACBB-4309-45E7-A0CE-9D4E9C4CF5F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A251-C6C2-42AA-82F3-4D3174E227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ACBB-4309-45E7-A0CE-9D4E9C4CF5F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A251-C6C2-42AA-82F3-4D3174E227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DC3ACBB-4309-45E7-A0CE-9D4E9C4CF5F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A251-C6C2-42AA-82F3-4D3174E227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C3ACBB-4309-45E7-A0CE-9D4E9C4CF5F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D4A251-C6C2-42AA-82F3-4D3174E227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C3ACBB-4309-45E7-A0CE-9D4E9C4CF5F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DD4A251-C6C2-42AA-82F3-4D3174E227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개인 프로젝트 </a:t>
            </a:r>
            <a:r>
              <a:rPr lang="en-US" altLang="ko-KR" sz="2400" dirty="0"/>
              <a:t>1 – I’m home!!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/>
              <a:t>본 과제 저작권은 수업 담당 교수에게 있음 </a:t>
            </a:r>
            <a:r>
              <a:rPr lang="en-US" altLang="ko-KR" sz="1200" b="1" dirty="0"/>
              <a:t>(2017. 11. 17)</a:t>
            </a:r>
          </a:p>
          <a:p>
            <a:r>
              <a:rPr lang="ko-KR" altLang="en-US" sz="1200" b="1" dirty="0"/>
              <a:t>컴퓨터정보통신공학 </a:t>
            </a:r>
          </a:p>
        </p:txBody>
      </p:sp>
    </p:spTree>
    <p:extLst>
      <p:ext uri="{BB962C8B-B14F-4D97-AF65-F5344CB8AC3E}">
        <p14:creationId xmlns:p14="http://schemas.microsoft.com/office/powerpoint/2010/main" val="44136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맵</a:t>
            </a:r>
            <a:r>
              <a:rPr lang="ko-KR" altLang="en-US" sz="2800" dirty="0"/>
              <a:t> 설계 및 객체구성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354888" cy="452596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16 X 16 </a:t>
            </a:r>
            <a:r>
              <a:rPr lang="ko-KR" altLang="en-US" sz="1600" dirty="0" err="1"/>
              <a:t>맵</a:t>
            </a:r>
            <a:r>
              <a:rPr lang="ko-KR" altLang="en-US" sz="1600" dirty="0"/>
              <a:t> 설계</a:t>
            </a:r>
            <a:endParaRPr lang="en-US" altLang="ko-KR" sz="1600" dirty="0"/>
          </a:p>
          <a:p>
            <a:pPr lvl="1"/>
            <a:r>
              <a:rPr lang="ko-KR" altLang="en-US" sz="1600" dirty="0"/>
              <a:t>벽은 한 칸을 차지함 </a:t>
            </a:r>
            <a:endParaRPr lang="en-US" altLang="ko-KR" sz="1600" dirty="0"/>
          </a:p>
          <a:p>
            <a:pPr lvl="1"/>
            <a:r>
              <a:rPr lang="ko-KR" altLang="en-US" sz="1600" dirty="0"/>
              <a:t>벽이</a:t>
            </a:r>
            <a:r>
              <a:rPr lang="en-US" altLang="ko-KR" sz="1600" dirty="0"/>
              <a:t> </a:t>
            </a:r>
            <a:r>
              <a:rPr lang="ko-KR" altLang="en-US" sz="1600" dirty="0"/>
              <a:t>너무 많으면 안됨</a:t>
            </a:r>
            <a:endParaRPr lang="en-US" altLang="ko-KR" sz="1600" dirty="0"/>
          </a:p>
          <a:p>
            <a:pPr lvl="1"/>
            <a:r>
              <a:rPr lang="en-US" altLang="ko-KR" sz="1600" dirty="0"/>
              <a:t>‘</a:t>
            </a:r>
            <a:r>
              <a:rPr lang="ko-KR" altLang="en-US" sz="1600" dirty="0" err="1"/>
              <a:t>ㄷ</a:t>
            </a:r>
            <a:r>
              <a:rPr lang="en-US" altLang="ko-KR" sz="1600" dirty="0"/>
              <a:t>＇</a:t>
            </a:r>
            <a:r>
              <a:rPr lang="ko-KR" altLang="en-US" sz="1600" dirty="0"/>
              <a:t>자형 막다른 골목 허용 </a:t>
            </a:r>
            <a:r>
              <a:rPr lang="ko-KR" altLang="en-US" sz="1600" dirty="0" err="1"/>
              <a:t>안함</a:t>
            </a:r>
            <a:endParaRPr lang="en-US" altLang="ko-KR" sz="1600" dirty="0"/>
          </a:p>
          <a:p>
            <a:pPr lvl="1"/>
            <a:r>
              <a:rPr lang="ko-KR" altLang="en-US" sz="1600" dirty="0"/>
              <a:t>전체 </a:t>
            </a:r>
            <a:r>
              <a:rPr lang="ko-KR" altLang="en-US" sz="1600" dirty="0" err="1"/>
              <a:t>맵은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사사분면으로</a:t>
            </a:r>
            <a:r>
              <a:rPr lang="ko-KR" altLang="en-US" sz="1600" dirty="0"/>
              <a:t> 구성</a:t>
            </a:r>
            <a:endParaRPr lang="en-US" altLang="ko-KR" sz="1600" dirty="0"/>
          </a:p>
          <a:p>
            <a:pPr lvl="1"/>
            <a:r>
              <a:rPr lang="ko-KR" altLang="en-US" sz="1600" dirty="0"/>
              <a:t>길은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한칸</a:t>
            </a:r>
            <a:r>
              <a:rPr lang="ko-KR" altLang="en-US" sz="1600" dirty="0"/>
              <a:t> 혹은 </a:t>
            </a:r>
            <a:r>
              <a:rPr lang="en-US" altLang="ko-KR" sz="1600" dirty="0"/>
              <a:t>2</a:t>
            </a:r>
            <a:r>
              <a:rPr lang="ko-KR" altLang="en-US" sz="1600" dirty="0"/>
              <a:t>칸도 수용</a:t>
            </a:r>
            <a:endParaRPr lang="en-US" altLang="ko-KR" sz="1600" dirty="0"/>
          </a:p>
          <a:p>
            <a:pPr lvl="1"/>
            <a:r>
              <a:rPr lang="ko-KR" altLang="en-US" sz="1600" dirty="0"/>
              <a:t>벽 길이가 있는 </a:t>
            </a:r>
            <a:r>
              <a:rPr lang="ko-KR" altLang="en-US" sz="1600" dirty="0" err="1"/>
              <a:t>맵이어야</a:t>
            </a:r>
            <a:r>
              <a:rPr lang="ko-KR" altLang="en-US" sz="1600" dirty="0"/>
              <a:t> 함</a:t>
            </a:r>
            <a:endParaRPr lang="en-US" altLang="ko-KR" sz="1600" dirty="0"/>
          </a:p>
          <a:p>
            <a:pPr lvl="2"/>
            <a:r>
              <a:rPr lang="ko-KR" altLang="en-US" sz="1400" dirty="0"/>
              <a:t>블록 점으로 구성 된 </a:t>
            </a:r>
            <a:r>
              <a:rPr lang="ko-KR" altLang="en-US" sz="1400" dirty="0" err="1"/>
              <a:t>맵은</a:t>
            </a:r>
            <a:r>
              <a:rPr lang="ko-KR" altLang="en-US" sz="1400" dirty="0"/>
              <a:t> 불가</a:t>
            </a:r>
            <a:endParaRPr lang="en-US" altLang="ko-KR" sz="1400" dirty="0"/>
          </a:p>
          <a:p>
            <a:pPr lvl="1"/>
            <a:endParaRPr lang="en-US" altLang="ko-KR" sz="1600" dirty="0"/>
          </a:p>
          <a:p>
            <a:r>
              <a:rPr lang="ko-KR" altLang="en-US" sz="1600" dirty="0"/>
              <a:t>객체구성</a:t>
            </a:r>
            <a:endParaRPr lang="en-US" altLang="ko-KR" sz="1600" dirty="0"/>
          </a:p>
          <a:p>
            <a:pPr lvl="1"/>
            <a:r>
              <a:rPr lang="ko-KR" altLang="en-US" sz="1600" dirty="0"/>
              <a:t>술 취한 사람과 집</a:t>
            </a:r>
            <a:endParaRPr lang="en-US" altLang="ko-KR" sz="1600" dirty="0"/>
          </a:p>
          <a:p>
            <a:pPr lvl="1"/>
            <a:r>
              <a:rPr lang="ko-KR" altLang="en-US" sz="1600" dirty="0"/>
              <a:t>술 취한 사람과 집의 위치</a:t>
            </a:r>
            <a:endParaRPr lang="en-US" altLang="ko-KR" sz="1600" dirty="0"/>
          </a:p>
          <a:p>
            <a:pPr lvl="2"/>
            <a:r>
              <a:rPr lang="ko-KR" altLang="en-US" sz="1400" dirty="0"/>
              <a:t>수행 시 랜덤으로 위치</a:t>
            </a:r>
            <a:endParaRPr lang="en-US" altLang="ko-KR" sz="1400" dirty="0"/>
          </a:p>
          <a:p>
            <a:pPr lvl="2"/>
            <a:r>
              <a:rPr lang="ko-KR" altLang="en-US" sz="1400" dirty="0"/>
              <a:t>서로 대각선 </a:t>
            </a:r>
            <a:r>
              <a:rPr lang="ko-KR" altLang="en-US" sz="1400" dirty="0" err="1"/>
              <a:t>분면에</a:t>
            </a:r>
            <a:r>
              <a:rPr lang="ko-KR" altLang="en-US" sz="1400" dirty="0"/>
              <a:t> 위치하여야 함</a:t>
            </a:r>
            <a:endParaRPr lang="en-US" altLang="ko-KR" sz="1400" dirty="0"/>
          </a:p>
          <a:p>
            <a:pPr lvl="2"/>
            <a:r>
              <a:rPr lang="ko-KR" altLang="en-US" sz="1400" dirty="0"/>
              <a:t>벽 위에 사람과 집이 있을 순 없음</a:t>
            </a:r>
            <a:endParaRPr lang="en-US" altLang="ko-KR" sz="14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500" dirty="0"/>
          </a:p>
        </p:txBody>
      </p:sp>
      <p:sp>
        <p:nvSpPr>
          <p:cNvPr id="2" name="직사각형 1"/>
          <p:cNvSpPr/>
          <p:nvPr/>
        </p:nvSpPr>
        <p:spPr>
          <a:xfrm>
            <a:off x="4860031" y="484615"/>
            <a:ext cx="115212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 err="1">
                <a:solidFill>
                  <a:schemeClr val="tx1"/>
                </a:solidFill>
              </a:rPr>
              <a:t>사분면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>
            <a:stCxn id="2" idx="2"/>
          </p:cNvCxnSpPr>
          <p:nvPr/>
        </p:nvCxnSpPr>
        <p:spPr>
          <a:xfrm>
            <a:off x="5436095" y="700639"/>
            <a:ext cx="323081" cy="116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452319" y="543010"/>
            <a:ext cx="115212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 err="1">
                <a:solidFill>
                  <a:schemeClr val="tx1"/>
                </a:solidFill>
              </a:rPr>
              <a:t>사분면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204" y="3307492"/>
            <a:ext cx="1053653" cy="105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4211960" y="4941168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오른쪽 화살표 2"/>
          <p:cNvSpPr/>
          <p:nvPr/>
        </p:nvSpPr>
        <p:spPr>
          <a:xfrm>
            <a:off x="3886800" y="3645024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976" y="3717032"/>
            <a:ext cx="2601838" cy="26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76" y="817429"/>
            <a:ext cx="2494781" cy="249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34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게임운영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354888" cy="4525963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술 취한 사람</a:t>
            </a:r>
            <a:r>
              <a:rPr lang="en-US" altLang="ko-KR" sz="1600" dirty="0"/>
              <a:t> </a:t>
            </a:r>
            <a:r>
              <a:rPr lang="ko-KR" altLang="en-US" sz="1600" dirty="0"/>
              <a:t>이동</a:t>
            </a:r>
            <a:endParaRPr lang="en-US" altLang="ko-KR" sz="1200" dirty="0"/>
          </a:p>
          <a:p>
            <a:pPr lvl="1"/>
            <a:r>
              <a:rPr lang="ko-KR" altLang="en-US" sz="1600" dirty="0"/>
              <a:t>임의의 길이 있는 방향으로 랜덤이동</a:t>
            </a:r>
            <a:endParaRPr lang="en-US" altLang="ko-KR" sz="1600" dirty="0"/>
          </a:p>
          <a:p>
            <a:pPr lvl="2"/>
            <a:r>
              <a:rPr lang="ko-KR" altLang="en-US" sz="1400" dirty="0"/>
              <a:t>상하좌우 랜덤 이동 </a:t>
            </a:r>
            <a:r>
              <a:rPr lang="en-US" altLang="ko-KR" sz="1400" dirty="0"/>
              <a:t>(</a:t>
            </a:r>
            <a:r>
              <a:rPr lang="ko-KR" altLang="en-US" sz="1400" dirty="0"/>
              <a:t>각 동일 확률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lvl="1"/>
            <a:r>
              <a:rPr lang="ko-KR" altLang="en-US" sz="1600" dirty="0"/>
              <a:t>최초 출발 </a:t>
            </a:r>
            <a:r>
              <a:rPr lang="ko-KR" altLang="en-US" sz="1600" dirty="0" err="1"/>
              <a:t>사분면을</a:t>
            </a:r>
            <a:r>
              <a:rPr lang="ko-KR" altLang="en-US" sz="1600" dirty="0"/>
              <a:t> 떠나면 다시 못 돌아감</a:t>
            </a:r>
            <a:endParaRPr lang="en-US" altLang="ko-KR" sz="1600" dirty="0"/>
          </a:p>
          <a:p>
            <a:pPr lvl="2"/>
            <a:r>
              <a:rPr lang="ko-KR" altLang="en-US" sz="1400" dirty="0"/>
              <a:t>집이</a:t>
            </a:r>
            <a:r>
              <a:rPr lang="en-US" altLang="ko-KR" sz="1400" dirty="0"/>
              <a:t> </a:t>
            </a:r>
            <a:r>
              <a:rPr lang="ko-KR" altLang="en-US" sz="1400" dirty="0"/>
              <a:t>있는 </a:t>
            </a:r>
            <a:r>
              <a:rPr lang="ko-KR" altLang="en-US" sz="1400" dirty="0" err="1"/>
              <a:t>사분면으로</a:t>
            </a:r>
            <a:r>
              <a:rPr lang="ko-KR" altLang="en-US" sz="1400" dirty="0"/>
              <a:t> 진입 시 해당 </a:t>
            </a:r>
            <a:r>
              <a:rPr lang="ko-KR" altLang="en-US" sz="1400" dirty="0" err="1"/>
              <a:t>사분면에</a:t>
            </a:r>
            <a:r>
              <a:rPr lang="ko-KR" altLang="en-US" sz="1400" dirty="0"/>
              <a:t> 주둔</a:t>
            </a:r>
            <a:endParaRPr lang="en-US" altLang="ko-KR" sz="1600" dirty="0"/>
          </a:p>
          <a:p>
            <a:r>
              <a:rPr lang="ko-KR" altLang="en-US" sz="1600" dirty="0" err="1"/>
              <a:t>맵</a:t>
            </a:r>
            <a:r>
              <a:rPr lang="ko-KR" altLang="en-US" sz="1600" dirty="0"/>
              <a:t> </a:t>
            </a:r>
            <a:r>
              <a:rPr lang="ko-KR" altLang="en-US" sz="1400" dirty="0"/>
              <a:t>시나리오</a:t>
            </a:r>
            <a:endParaRPr lang="en-US" altLang="ko-KR" sz="1400" dirty="0"/>
          </a:p>
          <a:p>
            <a:pPr lvl="2"/>
            <a:r>
              <a:rPr lang="ko-KR" altLang="en-US" sz="1400" dirty="0"/>
              <a:t>전체</a:t>
            </a:r>
            <a:r>
              <a:rPr lang="en-US" altLang="ko-KR" sz="1400" dirty="0"/>
              <a:t> logical </a:t>
            </a:r>
            <a:r>
              <a:rPr lang="ko-KR" altLang="en-US" sz="1400" dirty="0"/>
              <a:t>시간 운영</a:t>
            </a:r>
            <a:endParaRPr lang="en-US" altLang="ko-KR" sz="1400" dirty="0"/>
          </a:p>
          <a:p>
            <a:pPr lvl="2"/>
            <a:r>
              <a:rPr lang="ko-KR" altLang="en-US" sz="1400" dirty="0"/>
              <a:t>배경은 겨울 눈 오는 밤 </a:t>
            </a:r>
            <a:r>
              <a:rPr lang="en-US" altLang="ko-KR" sz="1400" dirty="0"/>
              <a:t>(</a:t>
            </a:r>
            <a:r>
              <a:rPr lang="ko-KR" altLang="en-US" sz="1400" dirty="0"/>
              <a:t>크리스마스 시즌</a:t>
            </a:r>
            <a:r>
              <a:rPr lang="en-US" altLang="ko-KR" sz="1400" dirty="0"/>
              <a:t>)</a:t>
            </a:r>
          </a:p>
          <a:p>
            <a:pPr lvl="3"/>
            <a:r>
              <a:rPr lang="ko-KR" altLang="en-US" sz="1400" dirty="0"/>
              <a:t>술 취한 사람이 </a:t>
            </a:r>
            <a:r>
              <a:rPr lang="ko-KR" altLang="en-US" sz="1400" dirty="0" err="1"/>
              <a:t>펍에서</a:t>
            </a:r>
            <a:r>
              <a:rPr lang="ko-KR" altLang="en-US" sz="1400" dirty="0"/>
              <a:t> 출발</a:t>
            </a:r>
            <a:endParaRPr lang="en-US" altLang="ko-KR" sz="1400" dirty="0"/>
          </a:p>
          <a:p>
            <a:pPr lvl="4"/>
            <a:r>
              <a:rPr lang="ko-KR" altLang="en-US" sz="1300" dirty="0"/>
              <a:t>랜덤 이동 시작</a:t>
            </a:r>
            <a:endParaRPr lang="en-US" altLang="ko-KR" sz="1300" dirty="0"/>
          </a:p>
          <a:p>
            <a:pPr lvl="3"/>
            <a:r>
              <a:rPr lang="ko-KR" altLang="en-US" sz="1400" dirty="0"/>
              <a:t>위치 포인터가 임의의 위치에서 이동 시작</a:t>
            </a:r>
            <a:endParaRPr lang="en-US" altLang="ko-KR" sz="1400" dirty="0"/>
          </a:p>
          <a:p>
            <a:pPr lvl="4"/>
            <a:r>
              <a:rPr lang="ko-KR" altLang="en-US" sz="1300" dirty="0"/>
              <a:t>랜덤 이동</a:t>
            </a:r>
            <a:endParaRPr lang="en-US" altLang="ko-KR" sz="1300" dirty="0"/>
          </a:p>
          <a:p>
            <a:pPr lvl="4"/>
            <a:r>
              <a:rPr lang="ko-KR" altLang="en-US" sz="1300" dirty="0"/>
              <a:t>위치</a:t>
            </a:r>
            <a:r>
              <a:rPr lang="en-US" altLang="ko-KR" sz="1300" dirty="0"/>
              <a:t> </a:t>
            </a:r>
            <a:r>
              <a:rPr lang="ko-KR" altLang="en-US" sz="1300" dirty="0"/>
              <a:t>포인트는 술 취한 사람이 있는 </a:t>
            </a:r>
            <a:r>
              <a:rPr lang="ko-KR" altLang="en-US" sz="1300" dirty="0" err="1"/>
              <a:t>분면만</a:t>
            </a:r>
            <a:r>
              <a:rPr lang="ko-KR" altLang="en-US" sz="1300" dirty="0"/>
              <a:t> 나타남</a:t>
            </a:r>
            <a:r>
              <a:rPr lang="en-US" altLang="ko-KR" sz="1300" dirty="0"/>
              <a:t>. </a:t>
            </a:r>
          </a:p>
          <a:p>
            <a:pPr lvl="3"/>
            <a:r>
              <a:rPr lang="ko-KR" altLang="en-US" sz="1400" dirty="0"/>
              <a:t>위치 포인터와 술 취한 사람의 조우</a:t>
            </a:r>
            <a:endParaRPr lang="en-US" altLang="ko-KR" sz="1400" dirty="0"/>
          </a:p>
          <a:p>
            <a:pPr lvl="4"/>
            <a:r>
              <a:rPr lang="ko-KR" altLang="en-US" sz="1300" dirty="0"/>
              <a:t>술 취한 사람이 일시적으로 정신을 차림</a:t>
            </a:r>
            <a:endParaRPr lang="en-US" altLang="ko-KR" sz="13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500" dirty="0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20688"/>
            <a:ext cx="2601838" cy="26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7543424" y="1412776"/>
            <a:ext cx="1800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323512" y="1934637"/>
            <a:ext cx="180020" cy="2160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65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게임운영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354888" cy="4525963"/>
          </a:xfrm>
        </p:spPr>
        <p:txBody>
          <a:bodyPr>
            <a:normAutofit/>
          </a:bodyPr>
          <a:lstStyle/>
          <a:p>
            <a:pPr marL="365760" lvl="4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ko-KR" altLang="en-US" sz="1600" dirty="0"/>
              <a:t>술 취한 사람이 정신을 차리면 상하좌우 이동키로 이동</a:t>
            </a:r>
            <a:endParaRPr lang="en-US" altLang="ko-KR" sz="1600" dirty="0"/>
          </a:p>
          <a:p>
            <a:pPr marL="594360" lvl="5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ko-KR" sz="1600" dirty="0"/>
              <a:t>72 (</a:t>
            </a:r>
            <a:r>
              <a:rPr lang="ko-KR" altLang="en-US" sz="1600" dirty="0"/>
              <a:t>상</a:t>
            </a:r>
            <a:r>
              <a:rPr lang="en-US" altLang="ko-KR" sz="1600" dirty="0"/>
              <a:t>), 80(</a:t>
            </a:r>
            <a:r>
              <a:rPr lang="ko-KR" altLang="en-US" sz="1600" dirty="0"/>
              <a:t>하</a:t>
            </a:r>
            <a:r>
              <a:rPr lang="en-US" altLang="ko-KR" sz="1600" dirty="0"/>
              <a:t>), 75(</a:t>
            </a:r>
            <a:r>
              <a:rPr lang="ko-KR" altLang="en-US" sz="1600" dirty="0"/>
              <a:t>좌</a:t>
            </a:r>
            <a:r>
              <a:rPr lang="en-US" altLang="ko-KR" sz="1600" dirty="0"/>
              <a:t>), 77(</a:t>
            </a:r>
            <a:r>
              <a:rPr lang="ko-KR" altLang="en-US" sz="1600" dirty="0"/>
              <a:t>우</a:t>
            </a:r>
            <a:r>
              <a:rPr lang="en-US" altLang="ko-KR" sz="1600" dirty="0"/>
              <a:t>)</a:t>
            </a:r>
          </a:p>
          <a:p>
            <a:pPr marL="594360" lvl="5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ko-KR" sz="1600" dirty="0"/>
              <a:t>20% </a:t>
            </a:r>
            <a:r>
              <a:rPr lang="ko-KR" altLang="en-US" sz="1600" dirty="0"/>
              <a:t>확률로 이동 포인트와 결별</a:t>
            </a:r>
            <a:r>
              <a:rPr lang="en-US" altLang="ko-KR" sz="1600" dirty="0"/>
              <a:t>.</a:t>
            </a:r>
          </a:p>
          <a:p>
            <a:pPr marL="594360" lvl="5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ko-KR" altLang="en-US" sz="1600" dirty="0"/>
              <a:t>이동 포인트와  결별하면 다시 랜덤 이동</a:t>
            </a:r>
            <a:r>
              <a:rPr lang="en-US" altLang="ko-KR" sz="1600" dirty="0"/>
              <a:t>. </a:t>
            </a:r>
          </a:p>
          <a:p>
            <a:pPr marL="594360" lvl="5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ko-KR" sz="1600" dirty="0"/>
          </a:p>
          <a:p>
            <a:pPr marL="365760" lvl="4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ko-KR" altLang="en-US" sz="1600" dirty="0"/>
              <a:t>집에 가면 집에서 멈춤</a:t>
            </a:r>
            <a:r>
              <a:rPr lang="en-US" altLang="ko-KR" sz="1600" dirty="0"/>
              <a:t>. 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500" dirty="0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20688"/>
            <a:ext cx="2601838" cy="26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7543424" y="1412776"/>
            <a:ext cx="1800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323512" y="1934637"/>
            <a:ext cx="180020" cy="2160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0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/>
              <a:t>개인 과제제출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000" dirty="0"/>
              <a:t>구현 방식</a:t>
            </a:r>
            <a:endParaRPr lang="en-US" altLang="ko-KR" sz="2000" dirty="0"/>
          </a:p>
          <a:p>
            <a:pPr lvl="1"/>
            <a:r>
              <a:rPr lang="ko-KR" altLang="en-US" sz="1600" dirty="0"/>
              <a:t>수업진도까지로 함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부함수가</a:t>
            </a:r>
            <a:r>
              <a:rPr lang="ko-KR" altLang="en-US" sz="1600" dirty="0"/>
              <a:t> 반드시 구현되어야 함 </a:t>
            </a:r>
            <a:r>
              <a:rPr lang="en-US" altLang="ko-KR" sz="1600" dirty="0"/>
              <a:t>(</a:t>
            </a:r>
            <a:r>
              <a:rPr lang="ko-KR" altLang="en-US" sz="1600" dirty="0"/>
              <a:t>없으면 절반 감점</a:t>
            </a:r>
            <a:r>
              <a:rPr lang="en-US" altLang="ko-KR" sz="1600" dirty="0"/>
              <a:t>)</a:t>
            </a:r>
          </a:p>
          <a:p>
            <a:pPr lvl="2"/>
            <a:r>
              <a:rPr lang="en-US" altLang="ko-KR" sz="1400" u="sng" dirty="0"/>
              <a:t>Main </a:t>
            </a:r>
            <a:r>
              <a:rPr lang="ko-KR" altLang="en-US" sz="1400" u="sng" dirty="0"/>
              <a:t>함수 라인 수가 </a:t>
            </a:r>
            <a:r>
              <a:rPr lang="en-US" altLang="ko-KR" sz="1400" u="sng" dirty="0"/>
              <a:t>30</a:t>
            </a:r>
            <a:r>
              <a:rPr lang="ko-KR" altLang="en-US" sz="1400" u="sng" dirty="0"/>
              <a:t>줄을 넘으면 절반 감점</a:t>
            </a:r>
            <a:endParaRPr lang="en-US" altLang="ko-KR" sz="1400" u="sng" dirty="0"/>
          </a:p>
          <a:p>
            <a:pPr lvl="1"/>
            <a:r>
              <a:rPr lang="ko-KR" altLang="en-US" sz="1600" dirty="0" err="1"/>
              <a:t>스레드</a:t>
            </a:r>
            <a:r>
              <a:rPr lang="ko-KR" altLang="en-US" sz="1600" dirty="0"/>
              <a:t> 인정하지 않음 </a:t>
            </a:r>
            <a:r>
              <a:rPr lang="en-US" altLang="ko-KR" sz="1600" dirty="0"/>
              <a:t>(</a:t>
            </a:r>
            <a:r>
              <a:rPr lang="ko-KR" altLang="en-US" sz="1600" dirty="0"/>
              <a:t>사용 시 수령하지 않음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개발 프로젝트 환경은 </a:t>
            </a:r>
            <a:r>
              <a:rPr lang="en-US" altLang="ko-KR" sz="1600" dirty="0"/>
              <a:t>Visual Studio 2013 (</a:t>
            </a:r>
            <a:r>
              <a:rPr lang="ko-KR" altLang="en-US" sz="1600" dirty="0"/>
              <a:t>반드시</a:t>
            </a:r>
            <a:r>
              <a:rPr lang="en-US" altLang="ko-KR" sz="1600" dirty="0"/>
              <a:t>)</a:t>
            </a:r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제출일</a:t>
            </a:r>
            <a:endParaRPr lang="en-US" altLang="ko-KR" sz="2000" dirty="0"/>
          </a:p>
          <a:p>
            <a:pPr lvl="1"/>
            <a:r>
              <a:rPr lang="en-US" altLang="ko-KR" sz="1600" dirty="0"/>
              <a:t>11</a:t>
            </a:r>
            <a:r>
              <a:rPr lang="ko-KR" altLang="en-US" sz="1600" dirty="0"/>
              <a:t>월 </a:t>
            </a:r>
            <a:r>
              <a:rPr lang="en-US" altLang="ko-KR" sz="1600" dirty="0"/>
              <a:t>23</a:t>
            </a:r>
            <a:r>
              <a:rPr lang="ko-KR" altLang="en-US" sz="1600" dirty="0"/>
              <a:t>일</a:t>
            </a:r>
            <a:r>
              <a:rPr lang="en-US" altLang="ko-KR" sz="1600" dirty="0"/>
              <a:t>(</a:t>
            </a:r>
            <a:r>
              <a:rPr lang="ko-KR" altLang="en-US" sz="1600" dirty="0"/>
              <a:t>목</a:t>
            </a:r>
            <a:r>
              <a:rPr lang="en-US" altLang="ko-KR" sz="1600" dirty="0"/>
              <a:t>),</a:t>
            </a:r>
            <a:r>
              <a:rPr lang="ko-KR" altLang="en-US" sz="1600" dirty="0"/>
              <a:t> </a:t>
            </a:r>
            <a:r>
              <a:rPr lang="en-US" altLang="ko-KR" sz="1600" dirty="0"/>
              <a:t>11</a:t>
            </a:r>
            <a:r>
              <a:rPr lang="ko-KR" altLang="en-US" sz="1600" dirty="0"/>
              <a:t>월 </a:t>
            </a:r>
            <a:r>
              <a:rPr lang="en-US" altLang="ko-KR" sz="1600" dirty="0"/>
              <a:t>28</a:t>
            </a:r>
            <a:r>
              <a:rPr lang="ko-KR" altLang="en-US" sz="1600" dirty="0"/>
              <a:t>일</a:t>
            </a:r>
            <a:r>
              <a:rPr lang="en-US" altLang="ko-KR" sz="1600" dirty="0"/>
              <a:t>(</a:t>
            </a:r>
            <a:r>
              <a:rPr lang="ko-KR" altLang="en-US" sz="1600" dirty="0"/>
              <a:t>화</a:t>
            </a:r>
            <a:r>
              <a:rPr lang="en-US" altLang="ko-KR" sz="1600" dirty="0"/>
              <a:t>)</a:t>
            </a:r>
            <a:endParaRPr lang="en-US" altLang="ko-KR" sz="1400" dirty="0"/>
          </a:p>
          <a:p>
            <a:pPr lvl="1"/>
            <a:r>
              <a:rPr lang="ko-KR" altLang="en-US" sz="1600" dirty="0"/>
              <a:t>오전 </a:t>
            </a:r>
            <a:r>
              <a:rPr lang="en-US" altLang="ko-KR" sz="1600" dirty="0"/>
              <a:t>9:00 ~ </a:t>
            </a:r>
            <a:r>
              <a:rPr lang="ko-KR" altLang="en-US" sz="1600" dirty="0"/>
              <a:t>오후 </a:t>
            </a:r>
            <a:r>
              <a:rPr lang="en-US" altLang="ko-KR" sz="1600" dirty="0"/>
              <a:t>4:00 (</a:t>
            </a:r>
            <a:r>
              <a:rPr lang="ko-KR" altLang="en-US" sz="1600" dirty="0"/>
              <a:t>시간을 반드시 엄수</a:t>
            </a:r>
            <a:r>
              <a:rPr lang="en-US" altLang="ko-KR" sz="1600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/>
              <a:t>평가방식</a:t>
            </a:r>
            <a:endParaRPr lang="en-US" altLang="ko-KR" sz="2000" dirty="0"/>
          </a:p>
          <a:p>
            <a:pPr lvl="1"/>
            <a:r>
              <a:rPr lang="ko-KR" altLang="en-US" sz="1600" dirty="0"/>
              <a:t>연구실 직접 방문</a:t>
            </a:r>
            <a:endParaRPr lang="en-US" altLang="ko-KR" sz="1600" dirty="0"/>
          </a:p>
          <a:p>
            <a:pPr lvl="2"/>
            <a:r>
              <a:rPr lang="ko-KR" altLang="en-US" sz="1600" dirty="0"/>
              <a:t>정상적으로 수행되는 프로그램만 검사</a:t>
            </a:r>
            <a:endParaRPr lang="en-US" altLang="ko-KR" sz="1600" dirty="0"/>
          </a:p>
          <a:p>
            <a:pPr lvl="1"/>
            <a:r>
              <a:rPr lang="ko-KR" altLang="en-US" sz="1600" dirty="0"/>
              <a:t>프로그램 출력 프린트와 </a:t>
            </a:r>
            <a:r>
              <a:rPr lang="en-US" altLang="ko-KR" sz="1600" dirty="0"/>
              <a:t>USB </a:t>
            </a:r>
            <a:r>
              <a:rPr lang="ko-KR" altLang="en-US" sz="1600" dirty="0"/>
              <a:t>지참 </a:t>
            </a:r>
            <a:endParaRPr lang="en-US" altLang="ko-KR" sz="1600" dirty="0"/>
          </a:p>
          <a:p>
            <a:pPr lvl="2"/>
            <a:r>
              <a:rPr lang="ko-KR" altLang="en-US" sz="1600" u="sng" dirty="0"/>
              <a:t>실행 파일이 있는 프로젝트 파일</a:t>
            </a:r>
            <a:r>
              <a:rPr lang="en-US" altLang="ko-KR" sz="1600" u="sng" dirty="0"/>
              <a:t> </a:t>
            </a:r>
            <a:r>
              <a:rPr lang="ko-KR" altLang="en-US" sz="1600" u="sng" dirty="0"/>
              <a:t>전체를 반드시 지참</a:t>
            </a:r>
            <a:endParaRPr lang="en-US" altLang="ko-KR" sz="1600" u="sng" dirty="0"/>
          </a:p>
          <a:p>
            <a:pPr lvl="2"/>
            <a:r>
              <a:rPr lang="ko-KR" altLang="en-US" sz="1600" dirty="0"/>
              <a:t>시연 및 소스코드 질의 응답</a:t>
            </a:r>
            <a:endParaRPr lang="en-US" altLang="ko-KR" sz="1600" dirty="0"/>
          </a:p>
          <a:p>
            <a:pPr lvl="2"/>
            <a:r>
              <a:rPr lang="en-US" altLang="ko-KR" sz="1600" dirty="0"/>
              <a:t>1</a:t>
            </a:r>
            <a:r>
              <a:rPr lang="ko-KR" altLang="en-US" sz="1600" dirty="0"/>
              <a:t>인</a:t>
            </a:r>
            <a:r>
              <a:rPr lang="en-US" altLang="ko-KR" sz="1600" dirty="0"/>
              <a:t>,</a:t>
            </a:r>
            <a:r>
              <a:rPr lang="ko-KR" altLang="en-US" sz="1600" dirty="0"/>
              <a:t> 단 </a:t>
            </a:r>
            <a:r>
              <a:rPr lang="en-US" altLang="ko-KR" sz="1600" dirty="0"/>
              <a:t>2</a:t>
            </a:r>
            <a:r>
              <a:rPr lang="ko-KR" altLang="en-US" sz="1600" dirty="0"/>
              <a:t>번의 기회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9555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/>
              <a:t>과제제출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평가점수 </a:t>
            </a:r>
            <a:endParaRPr lang="en-US" altLang="ko-KR" sz="1600" dirty="0"/>
          </a:p>
          <a:p>
            <a:endParaRPr lang="en-US" altLang="ko-KR" sz="1600" dirty="0"/>
          </a:p>
          <a:p>
            <a:pPr lvl="1"/>
            <a:r>
              <a:rPr lang="ko-KR" altLang="en-US" sz="1600" dirty="0"/>
              <a:t>선착순 평가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총점은 </a:t>
            </a:r>
            <a:r>
              <a:rPr lang="en-US" altLang="ko-KR" sz="1600" dirty="0"/>
              <a:t>20 ~ 15</a:t>
            </a:r>
            <a:r>
              <a:rPr lang="ko-KR" altLang="en-US" sz="1600" dirty="0"/>
              <a:t>점 사이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11</a:t>
            </a:r>
            <a:r>
              <a:rPr lang="ko-KR" altLang="en-US" sz="1600" dirty="0"/>
              <a:t>월 </a:t>
            </a:r>
            <a:r>
              <a:rPr lang="en-US" altLang="ko-KR" sz="1600" dirty="0"/>
              <a:t>23</a:t>
            </a:r>
            <a:r>
              <a:rPr lang="ko-KR" altLang="en-US" sz="1600" dirty="0"/>
              <a:t>일 제출자는 </a:t>
            </a:r>
            <a:r>
              <a:rPr lang="en-US" altLang="ko-KR" sz="1600" dirty="0"/>
              <a:t>20~18 </a:t>
            </a:r>
            <a:r>
              <a:rPr lang="ko-KR" altLang="en-US" sz="1600" dirty="0"/>
              <a:t>점 </a:t>
            </a:r>
            <a:r>
              <a:rPr lang="en-US" altLang="ko-KR" sz="1600" dirty="0"/>
              <a:t>(</a:t>
            </a:r>
            <a:r>
              <a:rPr lang="ko-KR" altLang="en-US" sz="1600" dirty="0"/>
              <a:t>가장 먼저 오는 학생은 </a:t>
            </a:r>
            <a:r>
              <a:rPr lang="en-US" altLang="ko-KR" sz="1600" dirty="0"/>
              <a:t>+5</a:t>
            </a:r>
            <a:r>
              <a:rPr lang="ko-KR" altLang="en-US" sz="1600" dirty="0"/>
              <a:t>점</a:t>
            </a:r>
            <a:r>
              <a:rPr lang="en-US" altLang="ko-KR" sz="1600" dirty="0"/>
              <a:t>-25</a:t>
            </a:r>
            <a:r>
              <a:rPr lang="ko-KR" altLang="en-US" sz="1600" dirty="0"/>
              <a:t>점</a:t>
            </a:r>
            <a:r>
              <a:rPr lang="en-US" altLang="ko-KR" sz="1600" dirty="0"/>
              <a:t>)</a:t>
            </a:r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11</a:t>
            </a:r>
            <a:r>
              <a:rPr lang="ko-KR" altLang="en-US" sz="1600" dirty="0"/>
              <a:t>월 </a:t>
            </a:r>
            <a:r>
              <a:rPr lang="en-US" altLang="ko-KR" sz="1600" dirty="0"/>
              <a:t>28</a:t>
            </a:r>
            <a:r>
              <a:rPr lang="ko-KR" altLang="en-US" sz="1600" dirty="0"/>
              <a:t>일 제출자는 </a:t>
            </a:r>
            <a:r>
              <a:rPr lang="en-US" altLang="ko-KR" sz="1600" dirty="0"/>
              <a:t>17~15</a:t>
            </a:r>
            <a:r>
              <a:rPr lang="ko-KR" altLang="en-US" sz="1600" dirty="0"/>
              <a:t>점</a:t>
            </a:r>
            <a:r>
              <a:rPr lang="en-US" altLang="ko-KR" sz="1600" dirty="0"/>
              <a:t>)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부분 점수가 없으므로 반드시 구현된 프로그램만 수령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프로그램 제출자 전원 프로그램 테스트</a:t>
            </a:r>
            <a:r>
              <a:rPr lang="en-US" altLang="ko-KR" sz="1600" dirty="0"/>
              <a:t>: </a:t>
            </a:r>
            <a:r>
              <a:rPr lang="ko-KR" altLang="en-US" sz="1600" dirty="0"/>
              <a:t>테스트 실패 시 </a:t>
            </a:r>
            <a:r>
              <a:rPr lang="en-US" altLang="ko-KR" sz="1600" dirty="0"/>
              <a:t>-20</a:t>
            </a:r>
            <a:r>
              <a:rPr lang="ko-KR" altLang="en-US" sz="1600" dirty="0"/>
              <a:t>점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Fake </a:t>
            </a:r>
            <a:r>
              <a:rPr lang="ko-KR" altLang="en-US" sz="1600" dirty="0" err="1"/>
              <a:t>적발시</a:t>
            </a:r>
            <a:r>
              <a:rPr lang="ko-KR" altLang="en-US" sz="1600" dirty="0"/>
              <a:t> 당사자들 </a:t>
            </a:r>
            <a:r>
              <a:rPr lang="en-US" altLang="ko-KR" sz="1600" dirty="0"/>
              <a:t>-60</a:t>
            </a:r>
            <a:r>
              <a:rPr lang="ko-KR" altLang="en-US" sz="1600" dirty="0"/>
              <a:t>점</a:t>
            </a:r>
            <a:endParaRPr lang="en-US" altLang="ko-KR" sz="1800" dirty="0"/>
          </a:p>
          <a:p>
            <a:pPr lvl="1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880232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1102</TotalTime>
  <Words>391</Words>
  <Application>Microsoft Office PowerPoint</Application>
  <PresentationFormat>화면 슬라이드 쇼(4:3)</PresentationFormat>
  <Paragraphs>103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Lucida Sans Unicode</vt:lpstr>
      <vt:lpstr>Verdana</vt:lpstr>
      <vt:lpstr>Wingdings 2</vt:lpstr>
      <vt:lpstr>Wingdings 3</vt:lpstr>
      <vt:lpstr>광장</vt:lpstr>
      <vt:lpstr>개인 프로젝트 1 – I’m home!!</vt:lpstr>
      <vt:lpstr>맵 설계 및 객체구성</vt:lpstr>
      <vt:lpstr>게임운영</vt:lpstr>
      <vt:lpstr>게임운영</vt:lpstr>
      <vt:lpstr>개인 과제제출</vt:lpstr>
      <vt:lpstr>과제제출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 문제</dc:title>
  <dc:creator>Lub</dc:creator>
  <cp:lastModifiedBy>부권 김</cp:lastModifiedBy>
  <cp:revision>155</cp:revision>
  <dcterms:created xsi:type="dcterms:W3CDTF">2015-04-10T01:14:42Z</dcterms:created>
  <dcterms:modified xsi:type="dcterms:W3CDTF">2024-01-11T07:21:32Z</dcterms:modified>
</cp:coreProperties>
</file>