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schlimm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304800"/>
          <a:ext cx="8610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77"/>
                <a:gridCol w="1453917"/>
                <a:gridCol w="3040207"/>
                <a:gridCol w="312419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Scope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Lifecycle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Activation/Prerequisite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Examples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Singleton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Single instance per IoC Container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None. No proxy.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@Scope(„singleton“)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Prototype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New instance every</a:t>
                      </a:r>
                      <a:r>
                        <a:rPr lang="de-DE" sz="1200" baseline="0" dirty="0" smtClean="0"/>
                        <a:t> time client requests the bean from IoC Container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None.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@Scope(„prototype“)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Request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Each HTTP request has its own instance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Use a </a:t>
                      </a: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WebApplicationContext;</a:t>
                      </a:r>
                      <a:r>
                        <a:rPr lang="de-DE" sz="12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de-DE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Declare</a:t>
                      </a:r>
                      <a:r>
                        <a:rPr lang="de-DE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ContextLoaderListener </a:t>
                      </a:r>
                      <a:r>
                        <a:rPr lang="de-DE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in </a:t>
                      </a:r>
                      <a:r>
                        <a:rPr lang="de-DE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web.xml.</a:t>
                      </a:r>
                      <a:endParaRPr lang="de-DE" sz="1200" u="none" dirty="0">
                        <a:latin typeface="+mj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@Scope(„request“)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Session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Each HTTP session has its own</a:t>
                      </a:r>
                      <a:r>
                        <a:rPr lang="de-DE" sz="1200" baseline="0" dirty="0" smtClean="0"/>
                        <a:t> instance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See request </a:t>
                      </a: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scope.</a:t>
                      </a:r>
                      <a:endParaRPr lang="de-DE" sz="1200" u="none" dirty="0">
                        <a:latin typeface="+mj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@Scope(„session“)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Global session*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Instance is </a:t>
                      </a:r>
                      <a:r>
                        <a:rPr lang="en-US" sz="1200" dirty="0" smtClean="0"/>
                        <a:t>shared among all portlets that make up a single portlet web application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See request scope</a:t>
                      </a:r>
                      <a:r>
                        <a:rPr lang="de-DE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de-DE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200" u="none" dirty="0" smtClean="0">
                          <a:latin typeface="+mj-lt"/>
                          <a:cs typeface="Courier New" pitchFamily="49" charset="0"/>
                        </a:rPr>
                        <a:t>Only in the context of portlet-based web </a:t>
                      </a:r>
                      <a:r>
                        <a:rPr lang="en-US" sz="1200" u="none" dirty="0" smtClean="0">
                          <a:latin typeface="+mj-lt"/>
                          <a:cs typeface="Courier New" pitchFamily="49" charset="0"/>
                        </a:rPr>
                        <a:t>applications.</a:t>
                      </a:r>
                      <a:endParaRPr lang="de-DE" sz="1200" u="none" dirty="0">
                        <a:latin typeface="+mj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@Scope(„globalSession“)</a:t>
                      </a:r>
                    </a:p>
                    <a:p>
                      <a:endParaRPr lang="de-DE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Thread*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Each thread</a:t>
                      </a:r>
                      <a:r>
                        <a:rPr lang="de-DE" sz="1200" baseline="0" dirty="0" smtClean="0"/>
                        <a:t> has its own instance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u="none" dirty="0" smtClean="0">
                          <a:latin typeface="+mj-lt"/>
                          <a:cs typeface="Courier New" pitchFamily="49" charset="0"/>
                        </a:rPr>
                        <a:t>Not built-in; needs registration with </a:t>
                      </a:r>
                      <a:r>
                        <a:rPr lang="de-DE" sz="1200" u="none" dirty="0" smtClean="0">
                          <a:latin typeface="Courier New" pitchFamily="49" charset="0"/>
                          <a:cs typeface="Courier New" pitchFamily="49" charset="0"/>
                        </a:rPr>
                        <a:t>ApplicationContext. registerScope</a:t>
                      </a:r>
                      <a:r>
                        <a:rPr lang="de-DE" sz="1200" u="none" dirty="0" smtClean="0">
                          <a:latin typeface="Courier New" pitchFamily="49" charset="0"/>
                          <a:cs typeface="Courier New" pitchFamily="49" charset="0"/>
                        </a:rPr>
                        <a:t>().</a:t>
                      </a:r>
                      <a:endParaRPr lang="de-DE" sz="120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If</a:t>
                      </a:r>
                      <a:r>
                        <a:rPr lang="de-DE" sz="1200" baseline="0" dirty="0" smtClean="0"/>
                        <a:t> registered as „thread“: </a:t>
                      </a:r>
                      <a:r>
                        <a:rPr lang="de-DE" sz="1200" baseline="0" dirty="0" smtClean="0">
                          <a:latin typeface="Courier New" pitchFamily="49" charset="0"/>
                          <a:cs typeface="Courier New" pitchFamily="49" charset="0"/>
                        </a:rPr>
                        <a:t>@Scope(„thread“)</a:t>
                      </a:r>
                      <a:endParaRPr lang="de-DE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Application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Each</a:t>
                      </a:r>
                      <a:r>
                        <a:rPr lang="de-DE" sz="1200" baseline="0" dirty="0" smtClean="0"/>
                        <a:t> application has its own instance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Use a </a:t>
                      </a: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WebApplicationContext;</a:t>
                      </a:r>
                      <a:r>
                        <a:rPr lang="de-DE" sz="12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de-DE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Declare</a:t>
                      </a:r>
                      <a:r>
                        <a:rPr lang="de-DE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de-DE" sz="1200" u="non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ContextLoaderListener </a:t>
                      </a:r>
                      <a:r>
                        <a:rPr lang="de-DE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in </a:t>
                      </a:r>
                      <a:r>
                        <a:rPr lang="de-DE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web.xml.</a:t>
                      </a:r>
                      <a:endParaRPr lang="de-DE" sz="1200" u="none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@Scope(„application“)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304800"/>
          <a:ext cx="8610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1371600"/>
                <a:gridCol w="2819400"/>
                <a:gridCol w="327659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Scope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Lifecycle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Activation/Prerequisite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Examples</a:t>
                      </a:r>
                      <a:endParaRPr lang="de-D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Singleton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Single instance per IoC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None. No proxy.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@Singleton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Dependent*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Depends on</a:t>
                      </a:r>
                      <a:r>
                        <a:rPr lang="de-DE" sz="1200" baseline="0" dirty="0" smtClean="0"/>
                        <a:t> the parent object.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None. Default</a:t>
                      </a:r>
                      <a:r>
                        <a:rPr lang="de-DE" sz="1200" baseline="0" smtClean="0"/>
                        <a:t> </a:t>
                      </a:r>
                      <a:r>
                        <a:rPr lang="de-DE" sz="1200" baseline="0" dirty="0" smtClean="0"/>
                        <a:t>scope. No proxy.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@Default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New (Prototype)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New instance every</a:t>
                      </a:r>
                      <a:r>
                        <a:rPr lang="de-DE" sz="1200" baseline="0" dirty="0" smtClean="0"/>
                        <a:t> time client requests the bean from IoC Container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Lifecycle</a:t>
                      </a:r>
                      <a:r>
                        <a:rPr lang="de-DE" sz="1200" baseline="0" dirty="0" smtClean="0"/>
                        <a:t> bound to the bean that owns the reference. No proxy.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@Inject @New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Request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Each HTTP request has its own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For a web application that uses CDI every servlet</a:t>
                      </a:r>
                      <a:r>
                        <a:rPr lang="de-DE" sz="1200" baseline="0" dirty="0" smtClean="0"/>
                        <a:t> request has access to this scope.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@RequestScoped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Session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Each HTTP session has its own</a:t>
                      </a:r>
                      <a:r>
                        <a:rPr lang="de-DE" sz="1200" baseline="0" dirty="0" smtClean="0"/>
                        <a:t> instance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See request scope.</a:t>
                      </a:r>
                      <a:r>
                        <a:rPr lang="de-DE" sz="1200" baseline="0" dirty="0" smtClean="0"/>
                        <a:t> Bean must be serializable.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@SessionScoped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Application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Each</a:t>
                      </a:r>
                      <a:r>
                        <a:rPr lang="de-DE" sz="1200" baseline="0" dirty="0" smtClean="0"/>
                        <a:t> application has its own instance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See request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@ApplicationScoped</a:t>
                      </a:r>
                      <a:endParaRPr lang="de-DE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Conversation*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Scope spans multiple requests to the server.</a:t>
                      </a:r>
                      <a:r>
                        <a:rPr lang="de-DE" sz="1200" baseline="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Any JSF request has access to conversation</a:t>
                      </a:r>
                      <a:r>
                        <a:rPr lang="de-DE" sz="1200" baseline="0" dirty="0" smtClean="0"/>
                        <a:t> scope. Bean must be serializable. Dermacated explicitly by the application.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@ConversationScoped</a:t>
                      </a:r>
                    </a:p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@Inject Conversation conversation</a:t>
                      </a:r>
                    </a:p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conversation.begin();</a:t>
                      </a:r>
                    </a:p>
                    <a:p>
                      <a:r>
                        <a:rPr lang="de-DE" sz="1200" dirty="0" smtClean="0">
                          <a:latin typeface="Courier New" pitchFamily="49" charset="0"/>
                          <a:cs typeface="Courier New" pitchFamily="49" charset="0"/>
                        </a:rPr>
                        <a:t>conversation.end();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nschlimm</dc:creator>
  <cp:lastModifiedBy>nschlimm</cp:lastModifiedBy>
  <cp:revision>26</cp:revision>
  <dcterms:created xsi:type="dcterms:W3CDTF">2006-08-16T00:00:00Z</dcterms:created>
  <dcterms:modified xsi:type="dcterms:W3CDTF">2011-07-01T09:30:40Z</dcterms:modified>
</cp:coreProperties>
</file>