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21.11.2006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labegt</dc:creator>
  <dcterms:created xsi:type="dcterms:W3CDTF">2013-10-20T14:03:38Z</dcterms:created>
</cp:coreProperties>
</file>