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61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6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55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0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6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1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28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0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5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Знакомство с </a:t>
            </a:r>
            <a:r>
              <a:rPr lang="en-US" sz="2700" dirty="0"/>
              <a:t>Cisco Packet Tracer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1732371" y="6381520"/>
            <a:ext cx="872725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</a:t>
            </a:r>
            <a:r>
              <a:rPr lang="ru-RU" dirty="0"/>
              <a:t> </a:t>
            </a:r>
            <a:r>
              <a:rPr lang="en-US" dirty="0"/>
              <a:t>Challenge me</a:t>
            </a:r>
            <a:r>
              <a:rPr lang="ru-RU" dirty="0"/>
              <a:t> – ответы на вопросы.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DEB87CA-698F-4144-A8C1-36ABBB2E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5292B8-D47A-41F3-BC13-7576AAC27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51" y="2037450"/>
            <a:ext cx="4681992" cy="4373362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09" y="6266492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Исследование структуры пакета ICMP.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7294AA9-2F49-4D11-A02C-914397D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8320E6E-30CE-4097-98E1-F86A181E0602}"/>
              </a:ext>
            </a:extLst>
          </p:cNvPr>
          <p:cNvSpPr txBox="1">
            <a:spLocks/>
          </p:cNvSpPr>
          <p:nvPr/>
        </p:nvSpPr>
        <p:spPr>
          <a:xfrm>
            <a:off x="276131" y="2841523"/>
            <a:ext cx="3365356" cy="27743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Кадр: </a:t>
            </a:r>
            <a:r>
              <a:rPr lang="en-US" sz="1400" dirty="0" err="1"/>
              <a:t>EthernetII</a:t>
            </a:r>
            <a:endParaRPr lang="ru-RU" sz="1400" dirty="0"/>
          </a:p>
          <a:p>
            <a:r>
              <a:rPr lang="ru-RU" sz="1400" dirty="0"/>
              <a:t>Преамбула: </a:t>
            </a:r>
            <a:r>
              <a:rPr lang="en-US" sz="1400" dirty="0"/>
              <a:t>PREAMBLE</a:t>
            </a:r>
            <a:endParaRPr lang="ru-RU" sz="1400" dirty="0"/>
          </a:p>
          <a:p>
            <a:r>
              <a:rPr lang="ru-RU" sz="1400" dirty="0"/>
              <a:t>Контрольная сумма: </a:t>
            </a:r>
            <a:r>
              <a:rPr lang="en-US" sz="1400" dirty="0"/>
              <a:t>FCS</a:t>
            </a:r>
            <a:endParaRPr lang="ru-RU" sz="1400" dirty="0"/>
          </a:p>
          <a:p>
            <a:r>
              <a:rPr lang="ru-RU" sz="1400" dirty="0"/>
              <a:t>Адрес </a:t>
            </a:r>
            <a:r>
              <a:rPr lang="en-US" sz="1400" dirty="0"/>
              <a:t>MAC: DEST ADDR</a:t>
            </a:r>
            <a:endParaRPr lang="ru-RU" sz="1400" dirty="0"/>
          </a:p>
          <a:p>
            <a:r>
              <a:rPr lang="ru-RU" sz="1400" dirty="0"/>
              <a:t>Источник</a:t>
            </a:r>
            <a:r>
              <a:rPr lang="en-US" sz="1400" dirty="0"/>
              <a:t>: SRC ADDR</a:t>
            </a:r>
            <a:endParaRPr lang="ru-RU" sz="1400" dirty="0"/>
          </a:p>
          <a:p>
            <a:r>
              <a:rPr lang="ru-RU" sz="1400" dirty="0"/>
              <a:t>Тип вложения: </a:t>
            </a:r>
            <a:r>
              <a:rPr lang="en-US" sz="1400" dirty="0"/>
              <a:t>TYPE</a:t>
            </a:r>
            <a:endParaRPr lang="ru-RU" sz="1400" dirty="0"/>
          </a:p>
          <a:p>
            <a:r>
              <a:rPr lang="ru-RU" sz="1400" dirty="0"/>
              <a:t>Длина: </a:t>
            </a:r>
            <a:r>
              <a:rPr lang="en-US" sz="1400" dirty="0"/>
              <a:t>DATA</a:t>
            </a:r>
            <a:endParaRPr lang="ru-RU" sz="1400" dirty="0"/>
          </a:p>
          <a:p>
            <a:r>
              <a:rPr lang="en-US" sz="1400" dirty="0"/>
              <a:t>ICMP</a:t>
            </a:r>
            <a:r>
              <a:rPr lang="ru-RU" sz="1400" dirty="0"/>
              <a:t> – находится на сетевом уровне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C5F5C3-A6CC-4FB2-955A-5BCBE586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43" y="2145541"/>
            <a:ext cx="4505106" cy="4166282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84406" y="6331471"/>
            <a:ext cx="942318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Очистка списка событий, удалив сценарий моделирования.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75FF569-902F-4F34-9294-A9B1B88B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BD07D23-317F-4217-811A-466962DC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20" y="2888359"/>
            <a:ext cx="4425760" cy="2766099"/>
          </a:xfrm>
        </p:spPr>
      </p:pic>
    </p:spTree>
    <p:extLst>
      <p:ext uri="{BB962C8B-B14F-4D97-AF65-F5344CB8AC3E}">
        <p14:creationId xmlns:p14="http://schemas.microsoft.com/office/powerpoint/2010/main" val="349601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48232" y="6192292"/>
            <a:ext cx="10095534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en-US" dirty="0"/>
              <a:t>PC</a:t>
            </a:r>
            <a:r>
              <a:rPr lang="ru-RU" dirty="0"/>
              <a:t>0-</a:t>
            </a:r>
            <a:r>
              <a:rPr lang="en-US" dirty="0" err="1"/>
              <a:t>baisaev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-&gt; </a:t>
            </a:r>
            <a:r>
              <a:rPr lang="en-US" dirty="0"/>
              <a:t>PC</a:t>
            </a:r>
            <a:r>
              <a:rPr lang="ru-RU" dirty="0"/>
              <a:t>2-</a:t>
            </a:r>
            <a:r>
              <a:rPr lang="en-US" dirty="0" err="1"/>
              <a:t>baisaev</a:t>
            </a:r>
            <a:r>
              <a:rPr lang="ru-RU" dirty="0"/>
              <a:t>. PC2-</a:t>
            </a:r>
            <a:r>
              <a:rPr lang="en-US" dirty="0" err="1"/>
              <a:t>baisaev</a:t>
            </a:r>
            <a:r>
              <a:rPr lang="en-US" dirty="0"/>
              <a:t> --&gt;</a:t>
            </a:r>
            <a:r>
              <a:rPr lang="ru-RU" dirty="0"/>
              <a:t> PC0-</a:t>
            </a:r>
            <a:r>
              <a:rPr lang="en-US" dirty="0" err="1"/>
              <a:t>baisaev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FB34C0-EE33-4A80-8D68-9756A95D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837981-E8EC-4BD3-B853-ADF4800D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19" y="2378911"/>
            <a:ext cx="4861560" cy="3636963"/>
          </a:xfrm>
        </p:spPr>
      </p:pic>
    </p:spTree>
    <p:extLst>
      <p:ext uri="{BB962C8B-B14F-4D97-AF65-F5344CB8AC3E}">
        <p14:creationId xmlns:p14="http://schemas.microsoft.com/office/powerpoint/2010/main" val="325185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331470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Просмотр в списке событий информации о PDU.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4B91048-05B8-40E0-AA39-827D4B8B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F3B545-1E02-43BC-8E1D-ECBEABAE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29" y="2100165"/>
            <a:ext cx="4632141" cy="4310647"/>
          </a:xfrm>
        </p:spPr>
      </p:pic>
    </p:spTree>
    <p:extLst>
      <p:ext uri="{BB962C8B-B14F-4D97-AF65-F5344CB8AC3E}">
        <p14:creationId xmlns:p14="http://schemas.microsoft.com/office/powerpoint/2010/main" val="177633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4221" y="6085540"/>
            <a:ext cx="12107779" cy="903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</a:t>
            </a:r>
            <a:r>
              <a:rPr lang="ru-RU" dirty="0"/>
              <a:t> Размещение в рабочем пространстве коммутатора и 4 оконечных устройства PC-</a:t>
            </a:r>
            <a:r>
              <a:rPr lang="en-US" dirty="0" err="1"/>
              <a:t>baisaev</a:t>
            </a:r>
            <a:r>
              <a:rPr lang="ru-RU" dirty="0"/>
              <a:t>. Соединение оконечных устройств с коммутатором прямым кабелем.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AE19AC-6F89-4BBD-B4AF-07AA126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F37B35D-FF12-44C4-B1FE-445D98C5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94" y="2222500"/>
            <a:ext cx="5285411" cy="3636963"/>
          </a:xfrm>
        </p:spPr>
      </p:pic>
    </p:spTree>
    <p:extLst>
      <p:ext uri="{BB962C8B-B14F-4D97-AF65-F5344CB8AC3E}">
        <p14:creationId xmlns:p14="http://schemas.microsoft.com/office/powerpoint/2010/main" val="370905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306071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Присвоение статического </a:t>
            </a:r>
            <a:r>
              <a:rPr lang="en-US" dirty="0"/>
              <a:t>IP</a:t>
            </a:r>
            <a:r>
              <a:rPr lang="ru-RU" dirty="0"/>
              <a:t>-адреса и маски подсети.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5D70548-B175-4FE0-9A20-0573B246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AD9A7D-EC27-4A4F-8273-73565ABCA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44" y="2100897"/>
            <a:ext cx="4299710" cy="4360497"/>
          </a:xfrm>
        </p:spPr>
      </p:pic>
    </p:spTree>
    <p:extLst>
      <p:ext uri="{BB962C8B-B14F-4D97-AF65-F5344CB8AC3E}">
        <p14:creationId xmlns:p14="http://schemas.microsoft.com/office/powerpoint/2010/main" val="143126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23651" y="6192292"/>
            <a:ext cx="1014469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Появление в рабочей области двух конвертов, обозначающих пакеты.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7C84B3F-7E97-4AB5-B1C8-B7B7A45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E2DEC6-48D6-408D-9877-49A19D68C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68" y="2222500"/>
            <a:ext cx="5165064" cy="3969792"/>
          </a:xfrm>
        </p:spPr>
      </p:pic>
    </p:spTree>
    <p:extLst>
      <p:ext uri="{BB962C8B-B14F-4D97-AF65-F5344CB8AC3E}">
        <p14:creationId xmlns:p14="http://schemas.microsoft.com/office/powerpoint/2010/main" val="107418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08035" y="6192292"/>
            <a:ext cx="1177592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Появление в списке событий на панели моделирования двух событий, относящихся к пакетам ARP и ICMP.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59A920-DCCE-4107-AD6B-91A8A536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94B446D-E2DD-4540-86B5-6E94ABA6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60" y="2733863"/>
            <a:ext cx="7770879" cy="2860820"/>
          </a:xfrm>
        </p:spPr>
      </p:pic>
    </p:spTree>
    <p:extLst>
      <p:ext uri="{BB962C8B-B14F-4D97-AF65-F5344CB8AC3E}">
        <p14:creationId xmlns:p14="http://schemas.microsoft.com/office/powerpoint/2010/main" val="19136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20296" y="6192292"/>
            <a:ext cx="975140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1.18. </a:t>
            </a:r>
            <a:r>
              <a:rPr lang="en-US" dirty="0"/>
              <a:t>PC4-baisaev --&gt; PC6-baisaev. PC6-baisaev --&gt; PC4-baisaev.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6EFE2E8-F1A4-452B-944F-334D6DBB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0CC53D-95D8-4065-AF80-D78BA5E5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21" y="2258737"/>
            <a:ext cx="4952553" cy="3933555"/>
          </a:xfrm>
        </p:spPr>
      </p:pic>
    </p:spTree>
    <p:extLst>
      <p:ext uri="{BB962C8B-B14F-4D97-AF65-F5344CB8AC3E}">
        <p14:creationId xmlns:p14="http://schemas.microsoft.com/office/powerpoint/2010/main" val="8680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нового проекта.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0A268-688F-43DE-9DF3-D717B3FE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70" y="2122480"/>
            <a:ext cx="6664458" cy="41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6230396"/>
            <a:ext cx="1210376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</a:t>
            </a:r>
            <a:r>
              <a:rPr lang="ru-RU" dirty="0"/>
              <a:t> Соединение в рабочем пространстве кроссовым кабелем концентратора и коммутатора.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CC8E7E-5C38-4E30-B011-8AD85B04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80FD29-1806-4EEA-9989-5CDD7BE3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67" y="2499226"/>
            <a:ext cx="9992464" cy="3636963"/>
          </a:xfrm>
        </p:spPr>
      </p:pic>
    </p:spTree>
    <p:extLst>
      <p:ext uri="{BB962C8B-B14F-4D97-AF65-F5344CB8AC3E}">
        <p14:creationId xmlns:p14="http://schemas.microsoft.com/office/powerpoint/2010/main" val="300552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72928" y="6331470"/>
            <a:ext cx="106461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1.20. </a:t>
            </a:r>
            <a:r>
              <a:rPr lang="en-US" dirty="0"/>
              <a:t>PC0-baisaev --&gt; PC4-baisaev. </a:t>
            </a:r>
            <a:r>
              <a:rPr lang="ru-RU" dirty="0"/>
              <a:t>PC4-</a:t>
            </a:r>
            <a:r>
              <a:rPr lang="en-US" dirty="0" err="1"/>
              <a:t>baisaev</a:t>
            </a:r>
            <a:r>
              <a:rPr lang="en-US" dirty="0"/>
              <a:t> -</a:t>
            </a:r>
            <a:r>
              <a:rPr lang="ru-RU" dirty="0"/>
              <a:t>-&gt; PC0-</a:t>
            </a:r>
            <a:r>
              <a:rPr lang="en-US" dirty="0" err="1"/>
              <a:t>baisaev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6347228-8815-4ED2-A161-B9E6A404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3BFC72-8A4C-4954-9A7E-C3671AFD6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8" y="2222500"/>
            <a:ext cx="9112464" cy="3636963"/>
          </a:xfrm>
        </p:spPr>
      </p:pic>
    </p:spTree>
    <p:extLst>
      <p:ext uri="{BB962C8B-B14F-4D97-AF65-F5344CB8AC3E}">
        <p14:creationId xmlns:p14="http://schemas.microsoft.com/office/powerpoint/2010/main" val="391584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331471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Исследование структуры STP.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2F44829-937C-403C-BF39-7C968267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6198305-33D5-41A6-9DDB-0710BCD5BB89}"/>
              </a:ext>
            </a:extLst>
          </p:cNvPr>
          <p:cNvSpPr txBox="1">
            <a:spLocks/>
          </p:cNvSpPr>
          <p:nvPr/>
        </p:nvSpPr>
        <p:spPr>
          <a:xfrm>
            <a:off x="118474" y="2935802"/>
            <a:ext cx="3736258" cy="27299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Работает поверх </a:t>
            </a:r>
            <a:r>
              <a:rPr lang="en-US" dirty="0"/>
              <a:t>Ethernet</a:t>
            </a:r>
            <a:r>
              <a:rPr lang="ru-RU" dirty="0"/>
              <a:t> 802.3/</a:t>
            </a:r>
            <a:r>
              <a:rPr lang="en-US" dirty="0"/>
              <a:t>LLC</a:t>
            </a:r>
            <a:endParaRPr lang="ru-RU" dirty="0"/>
          </a:p>
          <a:p>
            <a:r>
              <a:rPr lang="ru-RU" dirty="0"/>
              <a:t>Преамбула: </a:t>
            </a:r>
            <a:r>
              <a:rPr lang="en-US" dirty="0"/>
              <a:t>PREAMBLE</a:t>
            </a:r>
            <a:endParaRPr lang="ru-RU" dirty="0"/>
          </a:p>
          <a:p>
            <a:r>
              <a:rPr lang="ru-RU" dirty="0"/>
              <a:t>Контрольная сумма: </a:t>
            </a:r>
            <a:r>
              <a:rPr lang="en-US" dirty="0"/>
              <a:t>FCS</a:t>
            </a:r>
            <a:endParaRPr lang="ru-RU" dirty="0"/>
          </a:p>
          <a:p>
            <a:r>
              <a:rPr lang="ru-RU" dirty="0"/>
              <a:t>Адрес назначения: </a:t>
            </a:r>
            <a:r>
              <a:rPr lang="en-US" dirty="0"/>
              <a:t>DEST ADDR</a:t>
            </a:r>
            <a:endParaRPr lang="ru-RU" dirty="0"/>
          </a:p>
          <a:p>
            <a:r>
              <a:rPr lang="ru-RU" dirty="0"/>
              <a:t>Адрес источник: </a:t>
            </a:r>
            <a:r>
              <a:rPr lang="en-US" dirty="0"/>
              <a:t>SRC ADDR</a:t>
            </a:r>
            <a:endParaRPr lang="ru-RU" dirty="0"/>
          </a:p>
          <a:p>
            <a:r>
              <a:rPr lang="ru-RU" dirty="0"/>
              <a:t>Тип вложения: </a:t>
            </a:r>
            <a:r>
              <a:rPr lang="en-US" dirty="0"/>
              <a:t>TYPE</a:t>
            </a:r>
            <a:endParaRPr lang="ru-RU" dirty="0"/>
          </a:p>
          <a:p>
            <a:r>
              <a:rPr lang="ru-RU" dirty="0"/>
              <a:t>Длина: </a:t>
            </a:r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STP</a:t>
            </a:r>
            <a:r>
              <a:rPr lang="ru-RU" dirty="0"/>
              <a:t>– находится на канальном уровне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E66109-AFB6-498E-BFF2-97382389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32" y="2143159"/>
            <a:ext cx="4482532" cy="4188312"/>
          </a:xfrm>
        </p:spPr>
      </p:pic>
    </p:spTree>
    <p:extLst>
      <p:ext uri="{BB962C8B-B14F-4D97-AF65-F5344CB8AC3E}">
        <p14:creationId xmlns:p14="http://schemas.microsoft.com/office/powerpoint/2010/main" val="102972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6106109"/>
            <a:ext cx="12192000" cy="7518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</a:t>
            </a:r>
            <a:r>
              <a:rPr lang="ru-RU" dirty="0"/>
              <a:t> Добавление в рабочем пространстве маршрутизатора </a:t>
            </a:r>
            <a:r>
              <a:rPr lang="ru-RU" dirty="0" err="1"/>
              <a:t>Cisco</a:t>
            </a:r>
            <a:r>
              <a:rPr lang="ru-RU" dirty="0"/>
              <a:t> 2811 и соединение прямым кабелем коммутатора и маршрутизатора.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E760A00-A453-4796-8959-3049480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26DB25B-98C6-4B39-B38B-975A66B0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57147"/>
            <a:ext cx="10553700" cy="3232363"/>
          </a:xfrm>
        </p:spPr>
      </p:pic>
    </p:spTree>
    <p:extLst>
      <p:ext uri="{BB962C8B-B14F-4D97-AF65-F5344CB8AC3E}">
        <p14:creationId xmlns:p14="http://schemas.microsoft.com/office/powerpoint/2010/main" val="322697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68177" y="6192292"/>
            <a:ext cx="12055642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</a:t>
            </a:r>
            <a:r>
              <a:rPr lang="ru-RU" dirty="0"/>
              <a:t> Присвоение статического IP-адреса 192.168.1.254 с маской 255.255.255.0, активация порта.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3241789-2069-4DD6-A3AC-A005D1B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0AFE6F-5DAB-4AF8-8BB9-59C84BB5F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66" y="1988277"/>
            <a:ext cx="4236065" cy="4304324"/>
          </a:xfrm>
        </p:spPr>
      </p:pic>
    </p:spTree>
    <p:extLst>
      <p:ext uri="{BB962C8B-B14F-4D97-AF65-F5344CB8AC3E}">
        <p14:creationId xmlns:p14="http://schemas.microsoft.com/office/powerpoint/2010/main" val="289961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192292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1.24.</a:t>
            </a:r>
            <a:r>
              <a:rPr lang="ru-RU" dirty="0"/>
              <a:t> PC3-</a:t>
            </a:r>
            <a:r>
              <a:rPr lang="en-US" dirty="0" err="1"/>
              <a:t>baisaev</a:t>
            </a:r>
            <a:r>
              <a:rPr lang="en-US" dirty="0"/>
              <a:t> -</a:t>
            </a:r>
            <a:r>
              <a:rPr lang="ru-RU" dirty="0"/>
              <a:t>-</a:t>
            </a:r>
            <a:r>
              <a:rPr lang="en-US" dirty="0"/>
              <a:t>&gt;</a:t>
            </a:r>
            <a:r>
              <a:rPr lang="ru-RU" dirty="0"/>
              <a:t> маршрутизатор.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465983-BD66-4600-98AB-029FBC34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A89FC90-8270-497D-AA1C-539BD3D5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8" y="2749157"/>
            <a:ext cx="10553700" cy="2944596"/>
          </a:xfrm>
        </p:spPr>
      </p:pic>
    </p:spTree>
    <p:extLst>
      <p:ext uri="{BB962C8B-B14F-4D97-AF65-F5344CB8AC3E}">
        <p14:creationId xmlns:p14="http://schemas.microsoft.com/office/powerpoint/2010/main" val="222392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331471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1.25. </a:t>
            </a:r>
            <a:r>
              <a:rPr lang="ru-RU" dirty="0"/>
              <a:t>Исследование структуры пакета CDP.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E29D69-F3EE-4FEC-83B9-473CA62A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B0235076-F021-49D5-A7A4-1A181189EE44}"/>
              </a:ext>
            </a:extLst>
          </p:cNvPr>
          <p:cNvSpPr txBox="1">
            <a:spLocks/>
          </p:cNvSpPr>
          <p:nvPr/>
        </p:nvSpPr>
        <p:spPr>
          <a:xfrm>
            <a:off x="295457" y="2981579"/>
            <a:ext cx="3736258" cy="27299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Работает поверх </a:t>
            </a:r>
            <a:r>
              <a:rPr lang="en-US" sz="1400" dirty="0"/>
              <a:t>Ethernet</a:t>
            </a:r>
            <a:r>
              <a:rPr lang="ru-RU" sz="1400" dirty="0"/>
              <a:t> 802.3/</a:t>
            </a:r>
            <a:r>
              <a:rPr lang="en-US" sz="1400" dirty="0"/>
              <a:t>SNAP</a:t>
            </a:r>
            <a:endParaRPr lang="ru-RU" sz="1400" dirty="0"/>
          </a:p>
          <a:p>
            <a:r>
              <a:rPr lang="ru-RU" sz="1400" dirty="0"/>
              <a:t>Преамбула: </a:t>
            </a:r>
            <a:r>
              <a:rPr lang="en-US" sz="1400" dirty="0"/>
              <a:t>PREAMBLE</a:t>
            </a:r>
            <a:endParaRPr lang="ru-RU" sz="1400" dirty="0"/>
          </a:p>
          <a:p>
            <a:r>
              <a:rPr lang="ru-RU" sz="1400" dirty="0"/>
              <a:t>Контрольная сумма: </a:t>
            </a:r>
            <a:r>
              <a:rPr lang="en-US" sz="1400" dirty="0"/>
              <a:t>FCS</a:t>
            </a:r>
            <a:endParaRPr lang="ru-RU" sz="1400" dirty="0"/>
          </a:p>
          <a:p>
            <a:r>
              <a:rPr lang="ru-RU" sz="1400" dirty="0"/>
              <a:t>Адрес назначения: </a:t>
            </a:r>
            <a:r>
              <a:rPr lang="en-US" sz="1400" dirty="0"/>
              <a:t>DEST ADDR</a:t>
            </a:r>
            <a:endParaRPr lang="ru-RU" sz="1400" dirty="0"/>
          </a:p>
          <a:p>
            <a:r>
              <a:rPr lang="ru-RU" sz="1400" dirty="0"/>
              <a:t>Адрес источник: </a:t>
            </a:r>
            <a:r>
              <a:rPr lang="en-US" sz="1400" dirty="0"/>
              <a:t>SRC ADDR</a:t>
            </a:r>
            <a:endParaRPr lang="ru-RU" sz="1400" dirty="0"/>
          </a:p>
          <a:p>
            <a:r>
              <a:rPr lang="ru-RU" sz="1400" dirty="0"/>
              <a:t>Длина: </a:t>
            </a:r>
            <a:r>
              <a:rPr lang="en-US" sz="1400" dirty="0"/>
              <a:t>DATA</a:t>
            </a:r>
            <a:endParaRPr lang="ru-RU" sz="1400" dirty="0"/>
          </a:p>
          <a:p>
            <a:r>
              <a:rPr lang="en-US" sz="1400" dirty="0"/>
              <a:t>CDP</a:t>
            </a:r>
            <a:r>
              <a:rPr lang="ru-RU" sz="1400" dirty="0"/>
              <a:t>– находится на канальном уровне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0260A88-E723-41DE-B564-441F1D7F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83" y="2037569"/>
            <a:ext cx="4535433" cy="4376605"/>
          </a:xfrm>
        </p:spPr>
      </p:pic>
    </p:spTree>
    <p:extLst>
      <p:ext uri="{BB962C8B-B14F-4D97-AF65-F5344CB8AC3E}">
        <p14:creationId xmlns:p14="http://schemas.microsoft.com/office/powerpoint/2010/main" val="104280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научились устанавливать инструмент моделирования конфигурации сети </a:t>
            </a:r>
            <a:r>
              <a:rPr lang="en-US" dirty="0"/>
              <a:t>Cisco Packet Tracer</a:t>
            </a:r>
            <a:r>
              <a:rPr lang="ru-RU" dirty="0"/>
              <a:t> без учётной записи и познакомились с его интерфейсом.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725883" y="6205265"/>
            <a:ext cx="8740232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концентратора и четырёх оконечных устройств.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D6CF825-AAA1-47E2-AA17-AD6DEC4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620D75-286F-4980-9E1E-FEE95150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32" y="2222500"/>
            <a:ext cx="5568136" cy="398276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54746" y="6292391"/>
            <a:ext cx="848250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статического </a:t>
            </a:r>
            <a:r>
              <a:rPr lang="en-US" dirty="0"/>
              <a:t>IP</a:t>
            </a:r>
            <a:r>
              <a:rPr lang="ru-RU" dirty="0"/>
              <a:t>-адреса и маски подсети.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B2A642-B97E-49D3-A9DE-2CB1FFED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AB8FDA9-7729-4E2A-A3E3-BED1F963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71" y="2157724"/>
            <a:ext cx="7261056" cy="4134667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121602" y="6006559"/>
            <a:ext cx="994879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Переход из режима реального времени в режим моделирования.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F03B4AA-5978-4687-A381-F7CE57B1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2074F2-BEB6-4C50-B6B0-5A1F4306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15" y="2984859"/>
            <a:ext cx="5214369" cy="2236846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7" y="6292391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1.5. </a:t>
            </a:r>
            <a:r>
              <a:rPr lang="en-US" dirty="0"/>
              <a:t>«Add Simple PDU (P)».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64C5521-C611-41BD-AF67-B5F720E2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0AC02F-0A6B-4C89-B3BB-B03FFDB7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2" y="3465095"/>
            <a:ext cx="8689675" cy="2182461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25245" y="6179099"/>
            <a:ext cx="9531776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Появление в рабочей области двух конвертов, обозначающих пакеты.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7EFF23C-38E7-4694-982C-DA337B7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5BD1BD-170B-408E-AB7F-E37551A6E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11" y="2258595"/>
            <a:ext cx="5261375" cy="4037374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78730" y="6378135"/>
            <a:ext cx="11634537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Появление двух событий на панели моделирования, относящихся к пакетам ARP и ICMP.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279D109-964D-4C97-9CD5-64D27B2D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9B1A5D-DCD6-47DC-A145-450D269A4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69" y="2103044"/>
            <a:ext cx="3385615" cy="4307768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4221" y="6142191"/>
            <a:ext cx="12107779" cy="7158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Нажатие на панели моделирования кнопки «Play» и отслеживание движений пакетов </a:t>
            </a:r>
          </a:p>
          <a:p>
            <a:pPr marL="0" indent="0" algn="ctr">
              <a:buNone/>
            </a:pPr>
            <a:r>
              <a:rPr lang="ru-RU" dirty="0"/>
              <a:t>ARP и ICMP.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323A961-C091-4F6A-B85C-F2F19EEE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CC360E-FB5B-4AD9-88D8-518B96827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99" y="2294689"/>
            <a:ext cx="4664800" cy="3636963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289</TotalTime>
  <Words>565</Words>
  <Application>Microsoft Office PowerPoint</Application>
  <PresentationFormat>Широкоэкранный</PresentationFormat>
  <Paragraphs>81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Цитаты</vt:lpstr>
      <vt:lpstr>Лабораторная работа №1  Знакомство с Cisco Packet Tracer 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102</cp:revision>
  <dcterms:created xsi:type="dcterms:W3CDTF">2022-11-11T17:59:21Z</dcterms:created>
  <dcterms:modified xsi:type="dcterms:W3CDTF">2025-02-15T18:56:11Z</dcterms:modified>
</cp:coreProperties>
</file>