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32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09.03.2025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№12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Настройка </a:t>
            </a:r>
            <a:r>
              <a:rPr lang="en-US" sz="2800" dirty="0"/>
              <a:t>NAT.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Исаев Булат </a:t>
            </a:r>
            <a:r>
              <a:rPr lang="ru-RU" dirty="0" err="1"/>
              <a:t>Абубакарович</a:t>
            </a:r>
            <a:endParaRPr lang="ru-RU" dirty="0"/>
          </a:p>
          <a:p>
            <a:r>
              <a:rPr lang="ru-RU" dirty="0"/>
              <a:t>1132227131</a:t>
            </a:r>
          </a:p>
          <a:p>
            <a:r>
              <a:rPr lang="ru-RU" dirty="0"/>
              <a:t>НПИбд-01-22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пула адресов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14659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1.9. </a:t>
            </a:r>
            <a:r>
              <a:rPr lang="ru-RU" dirty="0"/>
              <a:t>Настройка пула адресов для NAT.</a:t>
            </a:r>
          </a:p>
        </p:txBody>
      </p:sp>
      <p:pic>
        <p:nvPicPr>
          <p:cNvPr id="8" name="Объект 7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30810AF-C68D-B4B0-5931-82AAB7C28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2240505"/>
            <a:ext cx="10002646" cy="3600953"/>
          </a:xfrm>
        </p:spPr>
      </p:pic>
    </p:spTree>
    <p:extLst>
      <p:ext uri="{BB962C8B-B14F-4D97-AF65-F5344CB8AC3E}">
        <p14:creationId xmlns:p14="http://schemas.microsoft.com/office/powerpoint/2010/main" val="33314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списка доступа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500208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1.10. </a:t>
            </a:r>
            <a:r>
              <a:rPr lang="ru-RU" dirty="0"/>
              <a:t>Настройка списка доступа для NAT.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FAA2D2F8-C59B-13CF-FE5D-8ECFBC0AF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77" y="3621823"/>
            <a:ext cx="10002646" cy="838317"/>
          </a:xfrm>
        </p:spPr>
      </p:pic>
    </p:spTree>
    <p:extLst>
      <p:ext uri="{BB962C8B-B14F-4D97-AF65-F5344CB8AC3E}">
        <p14:creationId xmlns:p14="http://schemas.microsoft.com/office/powerpoint/2010/main" val="223718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Сеть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500208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1.11. </a:t>
            </a:r>
            <a:r>
              <a:rPr lang="ru-RU" dirty="0"/>
              <a:t>Сеть дисплейных классов (имеют доступ только к сайтам, необходимым для учёбы (www.yandex.ru (192.0.2.11), </a:t>
            </a:r>
            <a:r>
              <a:rPr lang="ru-RU" dirty="0" err="1"/>
              <a:t>stud.rudn.university</a:t>
            </a:r>
            <a:r>
              <a:rPr lang="ru-RU" dirty="0"/>
              <a:t> (192.0.2.12)).</a:t>
            </a:r>
          </a:p>
        </p:txBody>
      </p:sp>
      <p:pic>
        <p:nvPicPr>
          <p:cNvPr id="8" name="Объект 7" descr="Изображение выглядит как текст, Шрифт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8E00BDC-83BF-431A-4E01-64AE7E8EA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03" y="3164559"/>
            <a:ext cx="9983593" cy="1752845"/>
          </a:xfrm>
        </p:spPr>
      </p:pic>
    </p:spTree>
    <p:extLst>
      <p:ext uri="{BB962C8B-B14F-4D97-AF65-F5344CB8AC3E}">
        <p14:creationId xmlns:p14="http://schemas.microsoft.com/office/powerpoint/2010/main" val="382454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Сеть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500208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1.12. </a:t>
            </a:r>
            <a:r>
              <a:rPr lang="ru-RU" dirty="0"/>
              <a:t>Сеть кафедр (работает только с образовательными сайтами (esystem.pfur.ru (192.0.2.13))).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5A57FCB-97DB-F3D6-9DBF-CB17C29A63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467" y="3545612"/>
            <a:ext cx="9431066" cy="990738"/>
          </a:xfrm>
        </p:spPr>
      </p:pic>
    </p:spTree>
    <p:extLst>
      <p:ext uri="{BB962C8B-B14F-4D97-AF65-F5344CB8AC3E}">
        <p14:creationId xmlns:p14="http://schemas.microsoft.com/office/powerpoint/2010/main" val="4022135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Сеть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500208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1.13. </a:t>
            </a:r>
            <a:r>
              <a:rPr lang="ru-RU" dirty="0"/>
              <a:t>Сеть администрации (имеет возможность работать только с сайтом университета (www.rudn.ru (192.0.2.14))).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000A2D1B-CE86-2EC5-1F48-1AB78A0CF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50" y="3526559"/>
            <a:ext cx="10021699" cy="1028844"/>
          </a:xfrm>
        </p:spPr>
      </p:pic>
    </p:spTree>
    <p:extLst>
      <p:ext uri="{BB962C8B-B14F-4D97-AF65-F5344CB8AC3E}">
        <p14:creationId xmlns:p14="http://schemas.microsoft.com/office/powerpoint/2010/main" val="760254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Сеть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500208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1.14. </a:t>
            </a:r>
            <a:r>
              <a:rPr lang="ru-RU" dirty="0"/>
              <a:t>Доступ для компьютера администратора (в сети для других пользователей компьютер администратора имеет полный доступ в Интернет. Другие не имеют доступа.).</a:t>
            </a:r>
          </a:p>
        </p:txBody>
      </p:sp>
      <p:pic>
        <p:nvPicPr>
          <p:cNvPr id="8" name="Объект 7" descr="Изображение выглядит как текст, линия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0B238C8-1368-8332-290A-E517E355C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50" y="3388428"/>
            <a:ext cx="10021699" cy="1305107"/>
          </a:xfrm>
        </p:spPr>
      </p:pic>
    </p:spTree>
    <p:extLst>
      <p:ext uri="{BB962C8B-B14F-4D97-AF65-F5344CB8AC3E}">
        <p14:creationId xmlns:p14="http://schemas.microsoft.com/office/powerpoint/2010/main" val="1886223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3289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1.15. </a:t>
            </a:r>
            <a:r>
              <a:rPr lang="ru-RU" dirty="0"/>
              <a:t>Настройка</a:t>
            </a:r>
            <a:r>
              <a:rPr lang="en-US" dirty="0"/>
              <a:t> NAT (Port Address Translation </a:t>
            </a:r>
            <a:r>
              <a:rPr lang="ru-RU" dirty="0"/>
              <a:t>и интерфейсов для</a:t>
            </a:r>
            <a:r>
              <a:rPr lang="en-US" dirty="0"/>
              <a:t> NAT).</a:t>
            </a:r>
            <a:endParaRPr lang="ru-RU" dirty="0"/>
          </a:p>
        </p:txBody>
      </p:sp>
      <p:pic>
        <p:nvPicPr>
          <p:cNvPr id="8" name="Объект 7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EDB19A0-28D6-C9EF-18B7-E9EDBB537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829" y="2154367"/>
            <a:ext cx="5062342" cy="4070947"/>
          </a:xfrm>
        </p:spPr>
      </p:pic>
    </p:spTree>
    <p:extLst>
      <p:ext uri="{BB962C8B-B14F-4D97-AF65-F5344CB8AC3E}">
        <p14:creationId xmlns:p14="http://schemas.microsoft.com/office/powerpoint/2010/main" val="310967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183550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1.16. </a:t>
            </a:r>
            <a:r>
              <a:rPr lang="ru-RU" dirty="0"/>
              <a:t>Проверка.</a:t>
            </a:r>
          </a:p>
        </p:txBody>
      </p:sp>
      <p:pic>
        <p:nvPicPr>
          <p:cNvPr id="8" name="Объект 7" descr="Изображение выглядит как текст, электроника, дисплей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969DEB7-00DE-A9FF-B022-18D116182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7144" y="2041314"/>
            <a:ext cx="4117711" cy="4184000"/>
          </a:xfrm>
        </p:spPr>
      </p:pic>
    </p:spTree>
    <p:extLst>
      <p:ext uri="{BB962C8B-B14F-4D97-AF65-F5344CB8AC3E}">
        <p14:creationId xmlns:p14="http://schemas.microsoft.com/office/powerpoint/2010/main" val="923340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22531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1.17. </a:t>
            </a:r>
            <a:r>
              <a:rPr lang="ru-RU" dirty="0"/>
              <a:t>Проверка.</a:t>
            </a:r>
          </a:p>
        </p:txBody>
      </p:sp>
      <p:pic>
        <p:nvPicPr>
          <p:cNvPr id="8" name="Объект 7" descr="Изображение выглядит как текст, снимок экрана, дисплей, компьютер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E199A6D-CE09-50E0-27C0-F662754B6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774" y="2001783"/>
            <a:ext cx="4280451" cy="4337039"/>
          </a:xfrm>
        </p:spPr>
      </p:pic>
    </p:spTree>
    <p:extLst>
      <p:ext uri="{BB962C8B-B14F-4D97-AF65-F5344CB8AC3E}">
        <p14:creationId xmlns:p14="http://schemas.microsoft.com/office/powerpoint/2010/main" val="24989384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доступа из Интернета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862761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1.18. </a:t>
            </a:r>
            <a:r>
              <a:rPr lang="ru-RU" dirty="0"/>
              <a:t>Настройка доступа из Интернета (WWW-сервер).</a:t>
            </a:r>
          </a:p>
        </p:txBody>
      </p:sp>
      <p:pic>
        <p:nvPicPr>
          <p:cNvPr id="8" name="Объект 7" descr="Изображение выглядит как текст, снимок экрана, программное обеспечение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427AFE3-8B3C-7A42-6465-13A995153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098" y="2483426"/>
            <a:ext cx="10059804" cy="3115110"/>
          </a:xfrm>
        </p:spPr>
      </p:pic>
    </p:spTree>
    <p:extLst>
      <p:ext uri="{BB962C8B-B14F-4D97-AF65-F5344CB8AC3E}">
        <p14:creationId xmlns:p14="http://schemas.microsoft.com/office/powerpoint/2010/main" val="2027043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Новый проект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1" y="6292391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проекта lab_PT-12.pkt.</a:t>
            </a:r>
          </a:p>
        </p:txBody>
      </p:sp>
      <p:pic>
        <p:nvPicPr>
          <p:cNvPr id="7" name="Объект 6" descr="Изображение выглядит как текст, программное обеспечение, снимок экрана, веб-страниц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5A45B2E-4486-551F-C661-B9C803653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3054967"/>
            <a:ext cx="10553700" cy="1972029"/>
          </a:xfr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доступа из Интернета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99906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1.19. </a:t>
            </a:r>
            <a:r>
              <a:rPr lang="ru-RU" dirty="0"/>
              <a:t>Настройка доступа из Интернета (файловый сервер).</a:t>
            </a:r>
          </a:p>
        </p:txBody>
      </p:sp>
      <p:pic>
        <p:nvPicPr>
          <p:cNvPr id="8" name="Объект 7" descr="Изображение выглядит как текст, программное обеспечение, дисплей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4E648C8-EA27-51C6-2908-CD0E3BC2AD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61" y="2278610"/>
            <a:ext cx="10050278" cy="3524742"/>
          </a:xfrm>
        </p:spPr>
      </p:pic>
    </p:spTree>
    <p:extLst>
      <p:ext uri="{BB962C8B-B14F-4D97-AF65-F5344CB8AC3E}">
        <p14:creationId xmlns:p14="http://schemas.microsoft.com/office/powerpoint/2010/main" val="493541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доступа из Интернета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5667896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 20. </a:t>
            </a:r>
            <a:r>
              <a:rPr lang="ru-RU" dirty="0"/>
              <a:t>Настройка доступа из Интернета (почтовый сервер).</a:t>
            </a:r>
          </a:p>
        </p:txBody>
      </p:sp>
      <p:pic>
        <p:nvPicPr>
          <p:cNvPr id="8" name="Объект 7" descr="Изображение выглядит как текст, снимок экрана, программное обеспечение, веб-страниц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B3C9C9F-37D2-543E-66BA-BDB4BF1D4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71" y="2821611"/>
            <a:ext cx="10078857" cy="2438740"/>
          </a:xfrm>
        </p:spPr>
      </p:pic>
    </p:spTree>
    <p:extLst>
      <p:ext uri="{BB962C8B-B14F-4D97-AF65-F5344CB8AC3E}">
        <p14:creationId xmlns:p14="http://schemas.microsoft.com/office/powerpoint/2010/main" val="1226462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доступа из Интернета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012019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1.21. </a:t>
            </a:r>
            <a:r>
              <a:rPr lang="ru-RU" dirty="0"/>
              <a:t>Настройка доступа из Интернета (доступ по RDP).</a:t>
            </a:r>
          </a:p>
        </p:txBody>
      </p:sp>
      <p:pic>
        <p:nvPicPr>
          <p:cNvPr id="8" name="Объект 7" descr="Изображение выглядит как текст, программное обеспечение, дисплей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40A1B01-09D2-77C6-CC84-774908E9A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4" y="2264321"/>
            <a:ext cx="10040751" cy="3553321"/>
          </a:xfrm>
        </p:spPr>
      </p:pic>
    </p:spTree>
    <p:extLst>
      <p:ext uri="{BB962C8B-B14F-4D97-AF65-F5344CB8AC3E}">
        <p14:creationId xmlns:p14="http://schemas.microsoft.com/office/powerpoint/2010/main" val="2384576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6132894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1.22. </a:t>
            </a:r>
            <a:r>
              <a:rPr lang="ru-RU" dirty="0"/>
              <a:t>Проверка.</a:t>
            </a:r>
          </a:p>
        </p:txBody>
      </p:sp>
      <p:pic>
        <p:nvPicPr>
          <p:cNvPr id="7" name="Объект 6" descr="Изображение выглядит как текст, программное обеспечение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86993CF-1064-A634-FEE2-4CB7B47BB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50" y="2421505"/>
            <a:ext cx="10021699" cy="3238952"/>
          </a:xfrm>
        </p:spPr>
      </p:pic>
    </p:spTree>
    <p:extLst>
      <p:ext uri="{BB962C8B-B14F-4D97-AF65-F5344CB8AC3E}">
        <p14:creationId xmlns:p14="http://schemas.microsoft.com/office/powerpoint/2010/main" val="2659342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мы приобрели практические навыки по настройке доступа локальной сети к внешней сети посредством </a:t>
            </a:r>
            <a:r>
              <a:rPr lang="en-US" dirty="0"/>
              <a:t>NAT</a:t>
            </a:r>
            <a:r>
              <a:rPr lang="ru-RU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Первоначальная настройка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0" y="5879127"/>
            <a:ext cx="12192000" cy="1153552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Первоначальная настройка маршрутизатора </a:t>
            </a:r>
            <a:r>
              <a:rPr lang="ru-RU" dirty="0" err="1"/>
              <a:t>provider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-gw-1 (присвоение имени, настройка доступа по паролю и др.).</a:t>
            </a:r>
          </a:p>
        </p:txBody>
      </p:sp>
      <p:pic>
        <p:nvPicPr>
          <p:cNvPr id="8" name="Объект 7" descr="Изображение выглядит как текст, снимок экрана, программное обеспечение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DBBE1D8-DDA9-C15B-F664-74B0EF73D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317" y="2222500"/>
            <a:ext cx="6399365" cy="3636963"/>
          </a:xfrm>
        </p:spPr>
      </p:pic>
    </p:spTree>
    <p:extLst>
      <p:ext uri="{BB962C8B-B14F-4D97-AF65-F5344CB8AC3E}">
        <p14:creationId xmlns:p14="http://schemas.microsoft.com/office/powerpoint/2010/main" val="49782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-1" y="6047662"/>
            <a:ext cx="12192000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Первоначальная настройка коммутатора </a:t>
            </a:r>
            <a:r>
              <a:rPr lang="ru-RU" dirty="0" err="1"/>
              <a:t>provider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-sw-1 (присвоение имени, настройка доступа по паролю и др.). 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326E9882-DB4B-49B9-8F0D-F2ACF9C8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Первоначальная настройка</a:t>
            </a:r>
          </a:p>
        </p:txBody>
      </p:sp>
      <p:pic>
        <p:nvPicPr>
          <p:cNvPr id="5" name="Объект 4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3C3B824-6C7B-30AD-552A-88A7BDA3CC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772" y="2222500"/>
            <a:ext cx="5852456" cy="3636963"/>
          </a:xfrm>
        </p:spPr>
      </p:pic>
    </p:spTree>
    <p:extLst>
      <p:ext uri="{BB962C8B-B14F-4D97-AF65-F5344CB8AC3E}">
        <p14:creationId xmlns:p14="http://schemas.microsoft.com/office/powerpoint/2010/main" val="1957506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интерфейсов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08862" y="6292391"/>
            <a:ext cx="9774276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Настройка интерфейсов маршрутизатора </a:t>
            </a:r>
            <a:r>
              <a:rPr lang="ru-RU" dirty="0" err="1"/>
              <a:t>provider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-gw-1.</a:t>
            </a:r>
          </a:p>
        </p:txBody>
      </p:sp>
      <p:pic>
        <p:nvPicPr>
          <p:cNvPr id="8" name="Объект 7" descr="Изображение выглядит как текст, снимок экрана, дисплей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D597E84-AFF2-5C71-D4C6-7146FE4C9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562" y="2222500"/>
            <a:ext cx="4104875" cy="4069891"/>
          </a:xfrm>
        </p:spPr>
      </p:pic>
    </p:spTree>
    <p:extLst>
      <p:ext uri="{BB962C8B-B14F-4D97-AF65-F5344CB8AC3E}">
        <p14:creationId xmlns:p14="http://schemas.microsoft.com/office/powerpoint/2010/main" val="386083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13070" y="6357673"/>
            <a:ext cx="11965858" cy="50032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Настройка интерфейсов коммутатора </a:t>
            </a:r>
            <a:r>
              <a:rPr lang="ru-RU" dirty="0" err="1"/>
              <a:t>provider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 dirty="0"/>
              <a:t>-sw-1.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44334FFF-D08D-4629-90DC-0433CD306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интерфейсов</a:t>
            </a:r>
          </a:p>
        </p:txBody>
      </p:sp>
      <p:pic>
        <p:nvPicPr>
          <p:cNvPr id="5" name="Объект 4" descr="Изображение выглядит как текст, электроника, снимок экрана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95C7F4B-627F-6A59-4A96-81B5D3987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184" y="2116711"/>
            <a:ext cx="4075629" cy="4240962"/>
          </a:xfrm>
        </p:spPr>
      </p:pic>
    </p:spTree>
    <p:extLst>
      <p:ext uri="{BB962C8B-B14F-4D97-AF65-F5344CB8AC3E}">
        <p14:creationId xmlns:p14="http://schemas.microsoft.com/office/powerpoint/2010/main" val="3718388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67147" y="6162804"/>
            <a:ext cx="11857703" cy="70502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Проверка командой </a:t>
            </a:r>
            <a:r>
              <a:rPr lang="en-US" dirty="0"/>
              <a:t>ping </a:t>
            </a:r>
            <a:r>
              <a:rPr lang="ru-RU" dirty="0"/>
              <a:t>с сервера </a:t>
            </a:r>
            <a:r>
              <a:rPr lang="en-US" dirty="0"/>
              <a:t>www</a:t>
            </a:r>
            <a:r>
              <a:rPr lang="ru-RU" dirty="0"/>
              <a:t>.</a:t>
            </a:r>
            <a:r>
              <a:rPr lang="en-US" dirty="0" err="1"/>
              <a:t>rudn</a:t>
            </a:r>
            <a:r>
              <a:rPr lang="ru-RU" dirty="0"/>
              <a:t>.</a:t>
            </a:r>
            <a:r>
              <a:rPr lang="en-US" dirty="0" err="1"/>
              <a:t>ru</a:t>
            </a:r>
            <a:r>
              <a:rPr lang="ru-RU" dirty="0"/>
              <a:t> на роутер провайдера.</a:t>
            </a:r>
          </a:p>
        </p:txBody>
      </p:sp>
      <p:pic>
        <p:nvPicPr>
          <p:cNvPr id="8" name="Объект 7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E026BAE-AFE6-683C-DE49-1C1EFA7F44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1273" y="2222500"/>
            <a:ext cx="7449454" cy="3636963"/>
          </a:xfrm>
        </p:spPr>
      </p:pic>
    </p:spTree>
    <p:extLst>
      <p:ext uri="{BB962C8B-B14F-4D97-AF65-F5344CB8AC3E}">
        <p14:creationId xmlns:p14="http://schemas.microsoft.com/office/powerpoint/2010/main" val="1810258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Настройка интерфейсов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122902" y="6132894"/>
            <a:ext cx="11946193" cy="72510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1.7. </a:t>
            </a:r>
            <a:r>
              <a:rPr lang="ru-RU" dirty="0"/>
              <a:t>Настройка интерфейсов маршрутизатора </a:t>
            </a:r>
            <a:r>
              <a:rPr lang="ru-RU" dirty="0" err="1"/>
              <a:t>msk-donskaya</a:t>
            </a:r>
            <a:r>
              <a:rPr lang="ru-RU" dirty="0"/>
              <a:t>-</a:t>
            </a:r>
            <a:r>
              <a:rPr lang="en-US" dirty="0" err="1"/>
              <a:t>baisaev</a:t>
            </a:r>
            <a:r>
              <a:rPr lang="ru-RU"/>
              <a:t>-gw-1 </a:t>
            </a:r>
            <a:r>
              <a:rPr lang="ru-RU" dirty="0"/>
              <a:t>для доступа к сети провайдера.</a:t>
            </a:r>
          </a:p>
        </p:txBody>
      </p:sp>
      <p:pic>
        <p:nvPicPr>
          <p:cNvPr id="8" name="Объект 7" descr="Изображение выглядит как текст, программное обеспечение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A6D2CA9-4433-DA3E-3146-4E33A649E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82" y="2416742"/>
            <a:ext cx="9926435" cy="3248478"/>
          </a:xfrm>
        </p:spPr>
      </p:pic>
    </p:spTree>
    <p:extLst>
      <p:ext uri="{BB962C8B-B14F-4D97-AF65-F5344CB8AC3E}">
        <p14:creationId xmlns:p14="http://schemas.microsoft.com/office/powerpoint/2010/main" val="3045185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2686"/>
            <a:ext cx="10571998" cy="725106"/>
          </a:xfrm>
        </p:spPr>
        <p:txBody>
          <a:bodyPr/>
          <a:lstStyle/>
          <a:p>
            <a:r>
              <a:rPr lang="ru-RU" dirty="0"/>
              <a:t>Проверка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8489" y="6284053"/>
            <a:ext cx="1201502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1.8. </a:t>
            </a:r>
            <a:r>
              <a:rPr lang="ru-RU" dirty="0"/>
              <a:t>Проверка.</a:t>
            </a:r>
          </a:p>
        </p:txBody>
      </p:sp>
      <p:pic>
        <p:nvPicPr>
          <p:cNvPr id="8" name="Объект 7" descr="Изображение выглядит как текст, программное обеспечение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0ACB155-2CD8-0AB3-94D1-3D273DC3D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19" y="2488190"/>
            <a:ext cx="10116962" cy="3105583"/>
          </a:xfrm>
        </p:spPr>
      </p:pic>
    </p:spTree>
    <p:extLst>
      <p:ext uri="{BB962C8B-B14F-4D97-AF65-F5344CB8AC3E}">
        <p14:creationId xmlns:p14="http://schemas.microsoft.com/office/powerpoint/2010/main" val="4026020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1124</TotalTime>
  <Words>408</Words>
  <Application>Microsoft Office PowerPoint</Application>
  <PresentationFormat>Широкоэкранный</PresentationFormat>
  <Paragraphs>51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Century Gothic</vt:lpstr>
      <vt:lpstr>Wingdings 2</vt:lpstr>
      <vt:lpstr>Цитаты</vt:lpstr>
      <vt:lpstr>Лабораторная работа №12  Настройка NAT. </vt:lpstr>
      <vt:lpstr>Новый проект</vt:lpstr>
      <vt:lpstr>Первоначальная настройка</vt:lpstr>
      <vt:lpstr>Первоначальная настройка</vt:lpstr>
      <vt:lpstr>Настройка интерфейсов</vt:lpstr>
      <vt:lpstr>Настройка интерфейсов</vt:lpstr>
      <vt:lpstr>Проверка</vt:lpstr>
      <vt:lpstr>Настройка интерфейсов</vt:lpstr>
      <vt:lpstr>Проверка</vt:lpstr>
      <vt:lpstr>Настройка пула адресов</vt:lpstr>
      <vt:lpstr>Настройка списка доступа</vt:lpstr>
      <vt:lpstr>Сеть</vt:lpstr>
      <vt:lpstr>Сеть</vt:lpstr>
      <vt:lpstr>Сеть</vt:lpstr>
      <vt:lpstr>Сеть</vt:lpstr>
      <vt:lpstr>Настройка</vt:lpstr>
      <vt:lpstr>Проверка</vt:lpstr>
      <vt:lpstr>Проверка</vt:lpstr>
      <vt:lpstr>Настройка доступа из Интернета</vt:lpstr>
      <vt:lpstr>Настройка доступа из Интернета</vt:lpstr>
      <vt:lpstr>Настройка доступа из Интернета</vt:lpstr>
      <vt:lpstr>Настройка доступа из Интернета</vt:lpstr>
      <vt:lpstr>Проверка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Булат Исаев</cp:lastModifiedBy>
  <cp:revision>309</cp:revision>
  <dcterms:created xsi:type="dcterms:W3CDTF">2022-11-11T17:59:21Z</dcterms:created>
  <dcterms:modified xsi:type="dcterms:W3CDTF">2025-03-09T13:19:37Z</dcterms:modified>
</cp:coreProperties>
</file>