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5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84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27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309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75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983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03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6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57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0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3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33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30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43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55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679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7" r:id="rId12"/>
    <p:sldLayoutId id="2147484168" r:id="rId13"/>
    <p:sldLayoutId id="214748416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/>
              <a:t>Лабораторная работа №5</a:t>
            </a:r>
            <a:br>
              <a:rPr lang="ru-RU" sz="5400" dirty="0"/>
            </a:br>
            <a:br>
              <a:rPr lang="ru-RU" sz="5400" dirty="0"/>
            </a:br>
            <a:r>
              <a:rPr lang="ru-RU" sz="2700" dirty="0"/>
              <a:t>Конфигурирование </a:t>
            </a:r>
            <a:r>
              <a:rPr lang="en-US" sz="2700" dirty="0"/>
              <a:t>VLAN</a:t>
            </a:r>
            <a:br>
              <a:rPr lang="ru-RU" sz="5400" dirty="0"/>
            </a:b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37A2E-3D2F-4507-BA4F-737E764D9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27" y="5261993"/>
            <a:ext cx="10572000" cy="1421612"/>
          </a:xfrm>
        </p:spPr>
        <p:txBody>
          <a:bodyPr>
            <a:normAutofit/>
          </a:bodyPr>
          <a:lstStyle/>
          <a:p>
            <a:r>
              <a:rPr lang="ru-RU" dirty="0"/>
              <a:t>Исаев Булат </a:t>
            </a:r>
            <a:r>
              <a:rPr lang="ru-RU" dirty="0" err="1"/>
              <a:t>Абубакарович</a:t>
            </a:r>
            <a:endParaRPr lang="ru-RU" dirty="0"/>
          </a:p>
          <a:p>
            <a:r>
              <a:rPr lang="ru-RU" dirty="0"/>
              <a:t>1132227131</a:t>
            </a:r>
          </a:p>
          <a:p>
            <a:r>
              <a:rPr lang="ru-RU" dirty="0"/>
              <a:t>НПИбд-01-22</a:t>
            </a:r>
          </a:p>
        </p:txBody>
      </p:sp>
    </p:spTree>
    <p:extLst>
      <p:ext uri="{BB962C8B-B14F-4D97-AF65-F5344CB8AC3E}">
        <p14:creationId xmlns:p14="http://schemas.microsoft.com/office/powerpoint/2010/main" val="7958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-2" y="6285621"/>
            <a:ext cx="12192001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1.9. </a:t>
            </a:r>
            <a:r>
              <a:rPr lang="ru-RU" dirty="0"/>
              <a:t>Настройка коммутатора </a:t>
            </a:r>
            <a:r>
              <a:rPr lang="en-US" dirty="0" err="1"/>
              <a:t>msk</a:t>
            </a:r>
            <a:r>
              <a:rPr lang="ru-RU" dirty="0"/>
              <a:t>-</a:t>
            </a:r>
            <a:r>
              <a:rPr lang="en-US" dirty="0" err="1"/>
              <a:t>donskaya</a:t>
            </a:r>
            <a:r>
              <a:rPr lang="ru-RU" dirty="0"/>
              <a:t>-</a:t>
            </a:r>
            <a:r>
              <a:rPr lang="en-US" dirty="0" err="1"/>
              <a:t>baisaev</a:t>
            </a:r>
            <a:r>
              <a:rPr lang="ru-RU" dirty="0"/>
              <a:t>-</a:t>
            </a:r>
            <a:r>
              <a:rPr lang="en-US" dirty="0" err="1"/>
              <a:t>sw</a:t>
            </a:r>
            <a:r>
              <a:rPr lang="ru-RU" dirty="0"/>
              <a:t>-3 как </a:t>
            </a:r>
            <a:r>
              <a:rPr lang="en-US" dirty="0"/>
              <a:t>VTP</a:t>
            </a:r>
            <a:r>
              <a:rPr lang="ru-RU" dirty="0"/>
              <a:t>-клиента и указание принадлежности к </a:t>
            </a:r>
            <a:r>
              <a:rPr lang="en-US" dirty="0"/>
              <a:t>VLAN</a:t>
            </a:r>
            <a:r>
              <a:rPr lang="ru-RU" dirty="0"/>
              <a:t>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48C973E-699A-4D9C-939A-DA29A7957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829331"/>
            <a:ext cx="10571998" cy="725106"/>
          </a:xfrm>
        </p:spPr>
        <p:txBody>
          <a:bodyPr/>
          <a:lstStyle/>
          <a:p>
            <a:r>
              <a:rPr lang="ru-RU" dirty="0"/>
              <a:t>Настройка коммутатора </a:t>
            </a:r>
            <a:br>
              <a:rPr lang="ru-RU" dirty="0"/>
            </a:br>
            <a:r>
              <a:rPr lang="ru-RU" dirty="0"/>
              <a:t>как </a:t>
            </a:r>
            <a:r>
              <a:rPr lang="en-US" dirty="0"/>
              <a:t>VTP-</a:t>
            </a:r>
            <a:r>
              <a:rPr lang="ru-RU" dirty="0"/>
              <a:t>клиента</a:t>
            </a:r>
          </a:p>
        </p:txBody>
      </p:sp>
      <p:pic>
        <p:nvPicPr>
          <p:cNvPr id="7" name="Объект 6" descr="Изображение выглядит как текст, снимок экрана, программное обеспечение, диспле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9263E74-160C-FA42-9714-24B302396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14" y="2391706"/>
            <a:ext cx="6117767" cy="3636963"/>
          </a:xfrm>
        </p:spPr>
      </p:pic>
    </p:spTree>
    <p:extLst>
      <p:ext uri="{BB962C8B-B14F-4D97-AF65-F5344CB8AC3E}">
        <p14:creationId xmlns:p14="http://schemas.microsoft.com/office/powerpoint/2010/main" val="2765030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-1" y="6285621"/>
            <a:ext cx="12192001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1.10. </a:t>
            </a:r>
            <a:r>
              <a:rPr lang="ru-RU" dirty="0"/>
              <a:t>Настройка коммутатора </a:t>
            </a:r>
            <a:r>
              <a:rPr lang="en-US" dirty="0" err="1"/>
              <a:t>msk</a:t>
            </a:r>
            <a:r>
              <a:rPr lang="ru-RU" dirty="0"/>
              <a:t>-</a:t>
            </a:r>
            <a:r>
              <a:rPr lang="en-US" dirty="0" err="1"/>
              <a:t>donskaya</a:t>
            </a:r>
            <a:r>
              <a:rPr lang="ru-RU" dirty="0"/>
              <a:t>-</a:t>
            </a:r>
            <a:r>
              <a:rPr lang="en-US" dirty="0" err="1"/>
              <a:t>baisaev</a:t>
            </a:r>
            <a:r>
              <a:rPr lang="ru-RU" dirty="0"/>
              <a:t>-</a:t>
            </a:r>
            <a:r>
              <a:rPr lang="en-US" dirty="0" err="1"/>
              <a:t>sw</a:t>
            </a:r>
            <a:r>
              <a:rPr lang="ru-RU" dirty="0"/>
              <a:t>-4 как </a:t>
            </a:r>
            <a:r>
              <a:rPr lang="en-US" dirty="0"/>
              <a:t>VTP</a:t>
            </a:r>
            <a:r>
              <a:rPr lang="ru-RU" dirty="0"/>
              <a:t>-клиента и указание принадлежности к </a:t>
            </a:r>
            <a:r>
              <a:rPr lang="en-US" dirty="0"/>
              <a:t>VLAN</a:t>
            </a:r>
            <a:r>
              <a:rPr lang="ru-RU" dirty="0"/>
              <a:t>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6AB0DB46-805F-4A9D-AFCC-A57238F8B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829331"/>
            <a:ext cx="10571998" cy="725106"/>
          </a:xfrm>
        </p:spPr>
        <p:txBody>
          <a:bodyPr/>
          <a:lstStyle/>
          <a:p>
            <a:r>
              <a:rPr lang="ru-RU" dirty="0"/>
              <a:t>Настройка коммутатора </a:t>
            </a:r>
            <a:br>
              <a:rPr lang="ru-RU" dirty="0"/>
            </a:br>
            <a:r>
              <a:rPr lang="ru-RU" dirty="0"/>
              <a:t>как </a:t>
            </a:r>
            <a:r>
              <a:rPr lang="en-US" dirty="0"/>
              <a:t>VTP-</a:t>
            </a:r>
            <a:r>
              <a:rPr lang="ru-RU" dirty="0"/>
              <a:t>клиента</a:t>
            </a:r>
          </a:p>
        </p:txBody>
      </p:sp>
      <p:pic>
        <p:nvPicPr>
          <p:cNvPr id="7" name="Объект 6" descr="Изображение выглядит как текст, снимок экрана, документ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4E6DF4C-F515-CE9D-BBA1-FC846DB68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451" y="2075907"/>
            <a:ext cx="3921096" cy="4063121"/>
          </a:xfrm>
        </p:spPr>
      </p:pic>
    </p:spTree>
    <p:extLst>
      <p:ext uri="{BB962C8B-B14F-4D97-AF65-F5344CB8AC3E}">
        <p14:creationId xmlns:p14="http://schemas.microsoft.com/office/powerpoint/2010/main" val="2342865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-1" y="6285621"/>
            <a:ext cx="12192001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1.11. </a:t>
            </a:r>
            <a:r>
              <a:rPr lang="ru-RU" dirty="0"/>
              <a:t>Настройка коммутатора </a:t>
            </a:r>
            <a:r>
              <a:rPr lang="ru-RU" dirty="0" err="1"/>
              <a:t>msk-pavlovskaya</a:t>
            </a:r>
            <a:r>
              <a:rPr lang="ru-RU" dirty="0"/>
              <a:t>-</a:t>
            </a:r>
            <a:r>
              <a:rPr lang="en-US" dirty="0" err="1"/>
              <a:t>baisaev</a:t>
            </a:r>
            <a:r>
              <a:rPr lang="ru-RU" dirty="0"/>
              <a:t>-sw-1 как </a:t>
            </a:r>
            <a:r>
              <a:rPr lang="en-US" dirty="0"/>
              <a:t>VTP</a:t>
            </a:r>
            <a:r>
              <a:rPr lang="ru-RU" dirty="0"/>
              <a:t>-клиента и указание принадлежности к </a:t>
            </a:r>
            <a:r>
              <a:rPr lang="en-US" dirty="0"/>
              <a:t>VLAN</a:t>
            </a:r>
            <a:r>
              <a:rPr lang="ru-RU" dirty="0"/>
              <a:t>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70501147-24D5-48DF-9A12-1B5AAFCCE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829331"/>
            <a:ext cx="10571998" cy="725106"/>
          </a:xfrm>
        </p:spPr>
        <p:txBody>
          <a:bodyPr/>
          <a:lstStyle/>
          <a:p>
            <a:r>
              <a:rPr lang="ru-RU" dirty="0"/>
              <a:t>Настройка коммутатора </a:t>
            </a:r>
            <a:br>
              <a:rPr lang="ru-RU" dirty="0"/>
            </a:br>
            <a:r>
              <a:rPr lang="ru-RU" dirty="0"/>
              <a:t>как </a:t>
            </a:r>
            <a:r>
              <a:rPr lang="en-US" dirty="0"/>
              <a:t>VTP-</a:t>
            </a:r>
            <a:r>
              <a:rPr lang="ru-RU" dirty="0"/>
              <a:t>клиента</a:t>
            </a:r>
          </a:p>
        </p:txBody>
      </p:sp>
      <p:pic>
        <p:nvPicPr>
          <p:cNvPr id="7" name="Объект 6" descr="Изображение выглядит как текст, снимок экрана, число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1174D6C-7310-9E72-4A1E-416BEEA9A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628" y="2132201"/>
            <a:ext cx="5768742" cy="4026808"/>
          </a:xfrm>
        </p:spPr>
      </p:pic>
    </p:spTree>
    <p:extLst>
      <p:ext uri="{BB962C8B-B14F-4D97-AF65-F5344CB8AC3E}">
        <p14:creationId xmlns:p14="http://schemas.microsoft.com/office/powerpoint/2010/main" val="2472303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-1" y="6285621"/>
            <a:ext cx="12192001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1.12. </a:t>
            </a:r>
            <a:r>
              <a:rPr lang="ru-RU" dirty="0"/>
              <a:t>Пример указания статического IP-адреса на оконечном устройстве (</a:t>
            </a:r>
            <a:r>
              <a:rPr lang="en-US" dirty="0"/>
              <a:t>Default Gateway</a:t>
            </a:r>
            <a:r>
              <a:rPr lang="ru-RU" dirty="0"/>
              <a:t>).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CD0AD79-5E1C-4C9A-AA0F-3507A6AA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Указание статических </a:t>
            </a:r>
            <a:r>
              <a:rPr lang="en-US" dirty="0"/>
              <a:t>IP-</a:t>
            </a:r>
            <a:r>
              <a:rPr lang="ru-RU" dirty="0"/>
              <a:t>адресов</a:t>
            </a:r>
          </a:p>
        </p:txBody>
      </p:sp>
      <p:pic>
        <p:nvPicPr>
          <p:cNvPr id="7" name="Объект 6" descr="Изображение выглядит как текст, снимок экрана, программное обеспечение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0AB347B-049C-AFD3-1942-76BACCF96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946" y="2222500"/>
            <a:ext cx="8118107" cy="3636963"/>
          </a:xfrm>
        </p:spPr>
      </p:pic>
    </p:spTree>
    <p:extLst>
      <p:ext uri="{BB962C8B-B14F-4D97-AF65-F5344CB8AC3E}">
        <p14:creationId xmlns:p14="http://schemas.microsoft.com/office/powerpoint/2010/main" val="1511963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-1" y="6285621"/>
            <a:ext cx="12192001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1.13. </a:t>
            </a:r>
            <a:r>
              <a:rPr lang="ru-RU" dirty="0"/>
              <a:t>Пример указания статического IP-адреса на оконечном устройстве (</a:t>
            </a:r>
            <a:r>
              <a:rPr lang="en-US" dirty="0"/>
              <a:t>IP Configuration</a:t>
            </a:r>
            <a:r>
              <a:rPr lang="ru-RU" dirty="0"/>
              <a:t>).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EC3A4C1-13CC-4461-A205-2F4CC969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Указание статических </a:t>
            </a:r>
            <a:r>
              <a:rPr lang="en-US" dirty="0"/>
              <a:t>IP-</a:t>
            </a:r>
            <a:r>
              <a:rPr lang="ru-RU" dirty="0"/>
              <a:t>адресов</a:t>
            </a:r>
          </a:p>
        </p:txBody>
      </p:sp>
      <p:pic>
        <p:nvPicPr>
          <p:cNvPr id="7" name="Объект 6" descr="Изображение выглядит как текст, снимок экрана, программное обеспечение, диспле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8054860-A854-B1BD-CDBD-6DC548020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261" y="2222500"/>
            <a:ext cx="8639477" cy="3636963"/>
          </a:xfrm>
        </p:spPr>
      </p:pic>
    </p:spTree>
    <p:extLst>
      <p:ext uri="{BB962C8B-B14F-4D97-AF65-F5344CB8AC3E}">
        <p14:creationId xmlns:p14="http://schemas.microsoft.com/office/powerpoint/2010/main" val="1176407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-1" y="6285621"/>
            <a:ext cx="12192001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1.14. </a:t>
            </a:r>
            <a:r>
              <a:rPr lang="ru-RU" dirty="0"/>
              <a:t>Проверка доступности устройств, принадлежащих одному VLAN, и недоступность устройств, принадлежащих разным VLAN.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CD0AD79-5E1C-4C9A-AA0F-3507A6AA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en-US" dirty="0"/>
              <a:t>Ping (</a:t>
            </a:r>
            <a:r>
              <a:rPr lang="ru-RU" dirty="0"/>
              <a:t>доступность</a:t>
            </a:r>
            <a:r>
              <a:rPr lang="en-US" dirty="0"/>
              <a:t>/</a:t>
            </a:r>
            <a:r>
              <a:rPr lang="ru-RU" dirty="0"/>
              <a:t>недоступность)</a:t>
            </a:r>
          </a:p>
        </p:txBody>
      </p:sp>
      <p:pic>
        <p:nvPicPr>
          <p:cNvPr id="7" name="Объект 6" descr="Изображение выглядит как текст, электроника, снимок экрана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3BF49F0-EF30-4E0B-ED84-7A2FE9D9B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395" y="1985202"/>
            <a:ext cx="4075208" cy="4129753"/>
          </a:xfrm>
        </p:spPr>
      </p:pic>
    </p:spTree>
    <p:extLst>
      <p:ext uri="{BB962C8B-B14F-4D97-AF65-F5344CB8AC3E}">
        <p14:creationId xmlns:p14="http://schemas.microsoft.com/office/powerpoint/2010/main" val="751699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-2" y="6227183"/>
            <a:ext cx="12192001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1.15. </a:t>
            </a:r>
            <a:r>
              <a:rPr lang="ru-RU" dirty="0"/>
              <a:t>Изучение процесса передвижения пакета ICMP (</a:t>
            </a:r>
            <a:r>
              <a:rPr lang="en-US" dirty="0"/>
              <a:t>STP</a:t>
            </a:r>
            <a:r>
              <a:rPr lang="ru-RU" dirty="0"/>
              <a:t>) по сети в режиме симуляции в Packet </a:t>
            </a:r>
            <a:r>
              <a:rPr lang="ru-RU" dirty="0" err="1"/>
              <a:t>Tracer</a:t>
            </a:r>
            <a:r>
              <a:rPr lang="ru-RU" dirty="0"/>
              <a:t>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CD0AD79-5E1C-4C9A-AA0F-3507A6AA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809667"/>
            <a:ext cx="10571998" cy="725106"/>
          </a:xfrm>
        </p:spPr>
        <p:txBody>
          <a:bodyPr/>
          <a:lstStyle/>
          <a:p>
            <a:r>
              <a:rPr lang="ru-RU" dirty="0"/>
              <a:t>Режим симуляции в </a:t>
            </a:r>
            <a:r>
              <a:rPr lang="ru-RU" dirty="0" err="1"/>
              <a:t>Packet</a:t>
            </a:r>
            <a:r>
              <a:rPr lang="ru-RU" dirty="0"/>
              <a:t> </a:t>
            </a:r>
            <a:r>
              <a:rPr lang="ru-RU" dirty="0" err="1"/>
              <a:t>Tracer</a:t>
            </a:r>
            <a:r>
              <a:rPr lang="en-US" dirty="0"/>
              <a:t>, </a:t>
            </a:r>
            <a:r>
              <a:rPr lang="ru-RU" dirty="0"/>
              <a:t>пакет </a:t>
            </a:r>
            <a:r>
              <a:rPr lang="en-US" dirty="0"/>
              <a:t>ICMP</a:t>
            </a:r>
            <a:endParaRPr lang="ru-RU" dirty="0"/>
          </a:p>
        </p:txBody>
      </p:sp>
      <p:pic>
        <p:nvPicPr>
          <p:cNvPr id="7" name="Объект 6" descr="Изображение выглядит как текст, снимок экрана, число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36D036C-E1E3-A3D6-5AD2-E65A314E8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021" y="2005482"/>
            <a:ext cx="4089635" cy="4221701"/>
          </a:xfrm>
        </p:spPr>
      </p:pic>
    </p:spTree>
    <p:extLst>
      <p:ext uri="{BB962C8B-B14F-4D97-AF65-F5344CB8AC3E}">
        <p14:creationId xmlns:p14="http://schemas.microsoft.com/office/powerpoint/2010/main" val="241330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DFA2F-E7A0-40CF-B898-6777106E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64AC6-A604-401E-8729-373F18B3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выполнения лабораторной работы мы получили основные навыки по настройке </a:t>
            </a:r>
            <a:r>
              <a:rPr lang="en-US" dirty="0"/>
              <a:t>VLAN</a:t>
            </a:r>
            <a:r>
              <a:rPr lang="ru-RU" dirty="0"/>
              <a:t> на коммутаторах сети.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27821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C74B4F-E931-4F60-A5AD-DB108BDA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949669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5122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Новый проект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208862" y="6211765"/>
            <a:ext cx="9774276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1.1. </a:t>
            </a:r>
            <a:r>
              <a:rPr lang="ru-RU" dirty="0"/>
              <a:t>Открытие проекта lab_PT-05.pkt.</a:t>
            </a:r>
          </a:p>
        </p:txBody>
      </p:sp>
      <p:pic>
        <p:nvPicPr>
          <p:cNvPr id="12" name="Объект 11" descr="Изображение выглядит как текст, снимок экрана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7577BA2-010D-D929-E34F-09C748202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3081935"/>
            <a:ext cx="10553700" cy="1918092"/>
          </a:xfrm>
        </p:spPr>
      </p:pic>
    </p:spTree>
    <p:extLst>
      <p:ext uri="{BB962C8B-B14F-4D97-AF65-F5344CB8AC3E}">
        <p14:creationId xmlns:p14="http://schemas.microsoft.com/office/powerpoint/2010/main" val="26568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224147B-5BDF-4B0D-9A95-9E9B6D9005C7}"/>
              </a:ext>
            </a:extLst>
          </p:cNvPr>
          <p:cNvSpPr txBox="1">
            <a:spLocks/>
          </p:cNvSpPr>
          <p:nvPr/>
        </p:nvSpPr>
        <p:spPr>
          <a:xfrm>
            <a:off x="450700" y="6205265"/>
            <a:ext cx="11290600" cy="65273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1.2. </a:t>
            </a:r>
            <a:r>
              <a:rPr lang="ru-RU" dirty="0"/>
              <a:t>Настройка </a:t>
            </a:r>
            <a:r>
              <a:rPr lang="ru-RU" dirty="0" err="1"/>
              <a:t>Trunk</a:t>
            </a:r>
            <a:r>
              <a:rPr lang="ru-RU" dirty="0"/>
              <a:t>-портов на коммутаторе </a:t>
            </a:r>
            <a:r>
              <a:rPr lang="en-US" dirty="0" err="1"/>
              <a:t>msk</a:t>
            </a:r>
            <a:r>
              <a:rPr lang="ru-RU" dirty="0"/>
              <a:t>-</a:t>
            </a:r>
            <a:r>
              <a:rPr lang="en-US" dirty="0" err="1"/>
              <a:t>donskaya</a:t>
            </a:r>
            <a:r>
              <a:rPr lang="ru-RU" dirty="0"/>
              <a:t>-</a:t>
            </a:r>
            <a:r>
              <a:rPr lang="en-US" dirty="0" err="1"/>
              <a:t>baisaev</a:t>
            </a:r>
            <a:r>
              <a:rPr lang="ru-RU" dirty="0"/>
              <a:t>-</a:t>
            </a:r>
            <a:r>
              <a:rPr lang="en-US" dirty="0" err="1"/>
              <a:t>sw</a:t>
            </a:r>
            <a:r>
              <a:rPr lang="ru-RU" dirty="0"/>
              <a:t>-1.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C12CA3D-D71E-4460-B88D-599AA2B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Trunk-</a:t>
            </a:r>
            <a:r>
              <a:rPr lang="ru-RU" dirty="0"/>
              <a:t>портов</a:t>
            </a:r>
          </a:p>
        </p:txBody>
      </p:sp>
      <p:pic>
        <p:nvPicPr>
          <p:cNvPr id="7" name="Объект 6" descr="Изображение выглядит как текст, электроника, снимок экрана, диспле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DD366CF-CE3E-F9C9-6CF1-FC5C9557C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945" y="2242549"/>
            <a:ext cx="6094110" cy="3982765"/>
          </a:xfrm>
        </p:spPr>
      </p:pic>
    </p:spTree>
    <p:extLst>
      <p:ext uri="{BB962C8B-B14F-4D97-AF65-F5344CB8AC3E}">
        <p14:creationId xmlns:p14="http://schemas.microsoft.com/office/powerpoint/2010/main" val="423675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3204044-87F2-49AA-B835-A556F6EF83EB}"/>
              </a:ext>
            </a:extLst>
          </p:cNvPr>
          <p:cNvSpPr txBox="1">
            <a:spLocks/>
          </p:cNvSpPr>
          <p:nvPr/>
        </p:nvSpPr>
        <p:spPr>
          <a:xfrm>
            <a:off x="235699" y="6292391"/>
            <a:ext cx="11720599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1.3. </a:t>
            </a:r>
            <a:r>
              <a:rPr lang="ru-RU" dirty="0"/>
              <a:t>Настройка </a:t>
            </a:r>
            <a:r>
              <a:rPr lang="ru-RU" dirty="0" err="1"/>
              <a:t>Trunk</a:t>
            </a:r>
            <a:r>
              <a:rPr lang="ru-RU" dirty="0"/>
              <a:t>-портов на коммутаторе </a:t>
            </a:r>
            <a:r>
              <a:rPr lang="en-US" dirty="0" err="1"/>
              <a:t>msk</a:t>
            </a:r>
            <a:r>
              <a:rPr lang="ru-RU" dirty="0"/>
              <a:t>-</a:t>
            </a:r>
            <a:r>
              <a:rPr lang="en-US" dirty="0" err="1"/>
              <a:t>donskaya</a:t>
            </a:r>
            <a:r>
              <a:rPr lang="ru-RU" dirty="0"/>
              <a:t>-</a:t>
            </a:r>
            <a:r>
              <a:rPr lang="en-US" dirty="0" err="1"/>
              <a:t>baisaev</a:t>
            </a:r>
            <a:r>
              <a:rPr lang="ru-RU" dirty="0"/>
              <a:t>-</a:t>
            </a:r>
            <a:r>
              <a:rPr lang="en-US" dirty="0" err="1"/>
              <a:t>sw</a:t>
            </a:r>
            <a:r>
              <a:rPr lang="ru-RU" dirty="0"/>
              <a:t>-2.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80BA5EE-F587-470A-BD62-51809928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Trunk-</a:t>
            </a:r>
            <a:r>
              <a:rPr lang="ru-RU" dirty="0"/>
              <a:t>портов</a:t>
            </a:r>
          </a:p>
        </p:txBody>
      </p:sp>
      <p:pic>
        <p:nvPicPr>
          <p:cNvPr id="5" name="Объект 4" descr="Изображение выглядит как текст, снимок экрана, дисплей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1407953-1C0F-8FA1-EA3E-7003D15E1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204" y="2222500"/>
            <a:ext cx="4421591" cy="4002814"/>
          </a:xfrm>
        </p:spPr>
      </p:pic>
    </p:spTree>
    <p:extLst>
      <p:ext uri="{BB962C8B-B14F-4D97-AF65-F5344CB8AC3E}">
        <p14:creationId xmlns:p14="http://schemas.microsoft.com/office/powerpoint/2010/main" val="120628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EFB2B92-7962-41F5-B1AE-2AED08ADF21A}"/>
              </a:ext>
            </a:extLst>
          </p:cNvPr>
          <p:cNvSpPr txBox="1">
            <a:spLocks/>
          </p:cNvSpPr>
          <p:nvPr/>
        </p:nvSpPr>
        <p:spPr>
          <a:xfrm>
            <a:off x="0" y="6292391"/>
            <a:ext cx="1219200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1.4. </a:t>
            </a:r>
            <a:r>
              <a:rPr lang="ru-RU" dirty="0"/>
              <a:t>Настройка </a:t>
            </a:r>
            <a:r>
              <a:rPr lang="ru-RU" dirty="0" err="1"/>
              <a:t>Trunk</a:t>
            </a:r>
            <a:r>
              <a:rPr lang="ru-RU" dirty="0"/>
              <a:t>-портов на коммутаторе </a:t>
            </a:r>
            <a:r>
              <a:rPr lang="en-US" dirty="0" err="1"/>
              <a:t>msk</a:t>
            </a:r>
            <a:r>
              <a:rPr lang="ru-RU" dirty="0"/>
              <a:t>-</a:t>
            </a:r>
            <a:r>
              <a:rPr lang="en-US" dirty="0" err="1"/>
              <a:t>donskaya</a:t>
            </a:r>
            <a:r>
              <a:rPr lang="ru-RU" dirty="0"/>
              <a:t>-</a:t>
            </a:r>
            <a:r>
              <a:rPr lang="en-US" dirty="0" err="1"/>
              <a:t>baisaev</a:t>
            </a:r>
            <a:r>
              <a:rPr lang="ru-RU" dirty="0"/>
              <a:t>-</a:t>
            </a:r>
            <a:r>
              <a:rPr lang="en-US" dirty="0" err="1"/>
              <a:t>sw</a:t>
            </a:r>
            <a:r>
              <a:rPr lang="ru-RU" dirty="0"/>
              <a:t>-3.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8BB2138-ACC2-4BE3-BFA0-55129BEEF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Trunk-</a:t>
            </a:r>
            <a:r>
              <a:rPr lang="ru-RU" dirty="0"/>
              <a:t>портов</a:t>
            </a:r>
          </a:p>
        </p:txBody>
      </p:sp>
      <p:pic>
        <p:nvPicPr>
          <p:cNvPr id="5" name="Объект 4" descr="Изображение выглядит как текст, снимок экрана, программное обеспечение, диспле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ED894A09-8537-489C-A354-46A1BDDE7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488" y="2198560"/>
            <a:ext cx="4017023" cy="4093831"/>
          </a:xfrm>
        </p:spPr>
      </p:pic>
    </p:spTree>
    <p:extLst>
      <p:ext uri="{BB962C8B-B14F-4D97-AF65-F5344CB8AC3E}">
        <p14:creationId xmlns:p14="http://schemas.microsoft.com/office/powerpoint/2010/main" val="286022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1" y="6292391"/>
            <a:ext cx="12191999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1.5. </a:t>
            </a:r>
            <a:r>
              <a:rPr lang="ru-RU" dirty="0"/>
              <a:t>Настройка </a:t>
            </a:r>
            <a:r>
              <a:rPr lang="ru-RU" dirty="0" err="1"/>
              <a:t>Trunk</a:t>
            </a:r>
            <a:r>
              <a:rPr lang="ru-RU" dirty="0"/>
              <a:t>-портов на коммутаторе </a:t>
            </a:r>
            <a:r>
              <a:rPr lang="en-US" dirty="0" err="1"/>
              <a:t>msk</a:t>
            </a:r>
            <a:r>
              <a:rPr lang="ru-RU" dirty="0"/>
              <a:t>-</a:t>
            </a:r>
            <a:r>
              <a:rPr lang="en-US" dirty="0" err="1"/>
              <a:t>donskaya</a:t>
            </a:r>
            <a:r>
              <a:rPr lang="ru-RU" dirty="0"/>
              <a:t>-</a:t>
            </a:r>
            <a:r>
              <a:rPr lang="en-US" dirty="0" err="1"/>
              <a:t>baisaev</a:t>
            </a:r>
            <a:r>
              <a:rPr lang="ru-RU" dirty="0"/>
              <a:t>-</a:t>
            </a:r>
            <a:r>
              <a:rPr lang="en-US" dirty="0" err="1"/>
              <a:t>sw</a:t>
            </a:r>
            <a:r>
              <a:rPr lang="ru-RU" dirty="0"/>
              <a:t>-4.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58433F7F-6B92-49FE-B30E-FEBFCEA69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Trunk-</a:t>
            </a:r>
            <a:r>
              <a:rPr lang="ru-RU" dirty="0"/>
              <a:t>портов</a:t>
            </a:r>
          </a:p>
        </p:txBody>
      </p:sp>
      <p:pic>
        <p:nvPicPr>
          <p:cNvPr id="5" name="Объект 4" descr="Изображение выглядит как текст, снимок экрана, дисплей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C4B6E31-8A62-ADB6-DACB-4F2E4B650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049" y="2069406"/>
            <a:ext cx="4499902" cy="4222985"/>
          </a:xfrm>
        </p:spPr>
      </p:pic>
    </p:spTree>
    <p:extLst>
      <p:ext uri="{BB962C8B-B14F-4D97-AF65-F5344CB8AC3E}">
        <p14:creationId xmlns:p14="http://schemas.microsoft.com/office/powerpoint/2010/main" val="355430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67B4066-6BEA-4DF1-AF58-C3830BD462CF}"/>
              </a:ext>
            </a:extLst>
          </p:cNvPr>
          <p:cNvSpPr txBox="1">
            <a:spLocks/>
          </p:cNvSpPr>
          <p:nvPr/>
        </p:nvSpPr>
        <p:spPr>
          <a:xfrm>
            <a:off x="0" y="6079638"/>
            <a:ext cx="12192000" cy="9704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1.6. </a:t>
            </a:r>
            <a:r>
              <a:rPr lang="ru-RU" dirty="0"/>
              <a:t>Настройка </a:t>
            </a:r>
            <a:r>
              <a:rPr lang="ru-RU" dirty="0" err="1"/>
              <a:t>Trunk</a:t>
            </a:r>
            <a:r>
              <a:rPr lang="ru-RU" dirty="0"/>
              <a:t>-портов на коммутаторе </a:t>
            </a:r>
            <a:r>
              <a:rPr lang="en-US" dirty="0" err="1"/>
              <a:t>msk</a:t>
            </a:r>
            <a:r>
              <a:rPr lang="ru-RU" dirty="0"/>
              <a:t>-</a:t>
            </a:r>
            <a:r>
              <a:rPr lang="en-US" dirty="0" err="1"/>
              <a:t>pavlovskaya</a:t>
            </a:r>
            <a:r>
              <a:rPr lang="ru-RU" dirty="0"/>
              <a:t>-</a:t>
            </a:r>
            <a:r>
              <a:rPr lang="en-US" dirty="0" err="1"/>
              <a:t>baisaev</a:t>
            </a:r>
            <a:r>
              <a:rPr lang="ru-RU" dirty="0"/>
              <a:t>-</a:t>
            </a:r>
            <a:r>
              <a:rPr lang="en-US" dirty="0" err="1"/>
              <a:t>sw</a:t>
            </a:r>
            <a:r>
              <a:rPr lang="ru-RU" dirty="0"/>
              <a:t>-1.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01B60F58-9688-46B2-912E-1D2D95BCC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Trunk-</a:t>
            </a:r>
            <a:r>
              <a:rPr lang="ru-RU" dirty="0"/>
              <a:t>портов</a:t>
            </a:r>
          </a:p>
        </p:txBody>
      </p:sp>
      <p:pic>
        <p:nvPicPr>
          <p:cNvPr id="5" name="Объект 4" descr="Изображение выглядит как текст, электроника, снимок экрана, диспле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24B0E01-10CA-8292-B189-F6FEBF2A9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628" y="2125722"/>
            <a:ext cx="4450744" cy="4099592"/>
          </a:xfrm>
        </p:spPr>
      </p:pic>
    </p:spTree>
    <p:extLst>
      <p:ext uri="{BB962C8B-B14F-4D97-AF65-F5344CB8AC3E}">
        <p14:creationId xmlns:p14="http://schemas.microsoft.com/office/powerpoint/2010/main" val="153319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0" y="6285621"/>
            <a:ext cx="12192001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1.7. </a:t>
            </a:r>
            <a:r>
              <a:rPr lang="ru-RU" dirty="0"/>
              <a:t>Настройка коммутатора </a:t>
            </a:r>
            <a:r>
              <a:rPr lang="ru-RU" dirty="0" err="1"/>
              <a:t>msk-donskaya</a:t>
            </a:r>
            <a:r>
              <a:rPr lang="ru-RU" dirty="0"/>
              <a:t>-</a:t>
            </a:r>
            <a:r>
              <a:rPr lang="en-US" dirty="0" err="1"/>
              <a:t>baisaev</a:t>
            </a:r>
            <a:r>
              <a:rPr lang="ru-RU" dirty="0"/>
              <a:t>-sw-1 как VTP-сервера, добавление номеров и названий VLAN.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CD0AD79-5E1C-4C9A-AA0F-3507A6AA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819499"/>
            <a:ext cx="10571998" cy="725106"/>
          </a:xfrm>
        </p:spPr>
        <p:txBody>
          <a:bodyPr/>
          <a:lstStyle/>
          <a:p>
            <a:r>
              <a:rPr lang="ru-RU" dirty="0"/>
              <a:t>Настройка коммутатора </a:t>
            </a:r>
            <a:br>
              <a:rPr lang="ru-RU" dirty="0"/>
            </a:br>
            <a:r>
              <a:rPr lang="ru-RU" dirty="0"/>
              <a:t>как VTP-сервера</a:t>
            </a:r>
          </a:p>
        </p:txBody>
      </p:sp>
      <p:pic>
        <p:nvPicPr>
          <p:cNvPr id="7" name="Объект 6" descr="Изображение выглядит как текст, электроника, снимок экрана, диспле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330BEE5-C5C0-D516-811E-0DF137AD3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521" y="2028914"/>
            <a:ext cx="3379002" cy="4256707"/>
          </a:xfrm>
        </p:spPr>
      </p:pic>
    </p:spTree>
    <p:extLst>
      <p:ext uri="{BB962C8B-B14F-4D97-AF65-F5344CB8AC3E}">
        <p14:creationId xmlns:p14="http://schemas.microsoft.com/office/powerpoint/2010/main" val="142621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-2" y="6285621"/>
            <a:ext cx="12192001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1.8. </a:t>
            </a:r>
            <a:r>
              <a:rPr lang="ru-RU" dirty="0"/>
              <a:t>Настройка коммутатора </a:t>
            </a:r>
            <a:r>
              <a:rPr lang="en-US" dirty="0" err="1"/>
              <a:t>msk</a:t>
            </a:r>
            <a:r>
              <a:rPr lang="ru-RU" dirty="0"/>
              <a:t>-</a:t>
            </a:r>
            <a:r>
              <a:rPr lang="en-US" dirty="0" err="1"/>
              <a:t>donskaya</a:t>
            </a:r>
            <a:r>
              <a:rPr lang="ru-RU" dirty="0"/>
              <a:t>-</a:t>
            </a:r>
            <a:r>
              <a:rPr lang="en-US" dirty="0" err="1"/>
              <a:t>baisaev</a:t>
            </a:r>
            <a:r>
              <a:rPr lang="ru-RU" dirty="0"/>
              <a:t>-</a:t>
            </a:r>
            <a:r>
              <a:rPr lang="en-US" dirty="0" err="1"/>
              <a:t>sw</a:t>
            </a:r>
            <a:r>
              <a:rPr lang="ru-RU" dirty="0"/>
              <a:t>-2 как </a:t>
            </a:r>
            <a:r>
              <a:rPr lang="en-US" dirty="0"/>
              <a:t>VTP</a:t>
            </a:r>
            <a:r>
              <a:rPr lang="ru-RU" dirty="0"/>
              <a:t>-клиента и указание принадлежности к </a:t>
            </a:r>
            <a:r>
              <a:rPr lang="en-US" dirty="0"/>
              <a:t>VLAN</a:t>
            </a:r>
            <a:r>
              <a:rPr lang="ru-RU" dirty="0"/>
              <a:t>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DCE1080-6E33-4DB4-9797-597EC4E6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829331"/>
            <a:ext cx="10571998" cy="725106"/>
          </a:xfrm>
        </p:spPr>
        <p:txBody>
          <a:bodyPr/>
          <a:lstStyle/>
          <a:p>
            <a:r>
              <a:rPr lang="ru-RU" dirty="0"/>
              <a:t>Настройка коммутатора </a:t>
            </a:r>
            <a:br>
              <a:rPr lang="ru-RU" dirty="0"/>
            </a:br>
            <a:r>
              <a:rPr lang="ru-RU" dirty="0"/>
              <a:t>как </a:t>
            </a:r>
            <a:r>
              <a:rPr lang="en-US" dirty="0"/>
              <a:t>VTP-</a:t>
            </a:r>
            <a:r>
              <a:rPr lang="ru-RU" dirty="0"/>
              <a:t>клиента</a:t>
            </a:r>
          </a:p>
        </p:txBody>
      </p:sp>
      <p:pic>
        <p:nvPicPr>
          <p:cNvPr id="7" name="Объект 6" descr="Изображение выглядит как текст, снимок экрана, дисплей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61FD7C3-520E-D711-C583-DC62FDC8A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629" y="1980595"/>
            <a:ext cx="3197495" cy="4305026"/>
          </a:xfrm>
        </p:spPr>
      </p:pic>
    </p:spTree>
    <p:extLst>
      <p:ext uri="{BB962C8B-B14F-4D97-AF65-F5344CB8AC3E}">
        <p14:creationId xmlns:p14="http://schemas.microsoft.com/office/powerpoint/2010/main" val="1238448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Зеленый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759</TotalTime>
  <Words>376</Words>
  <Application>Microsoft Office PowerPoint</Application>
  <PresentationFormat>Широкоэкранный</PresentationFormat>
  <Paragraphs>37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1" baseType="lpstr">
      <vt:lpstr>Century Gothic</vt:lpstr>
      <vt:lpstr>Wingdings 2</vt:lpstr>
      <vt:lpstr>Цитаты</vt:lpstr>
      <vt:lpstr>Лабораторная работа №5  Конфигурирование VLAN </vt:lpstr>
      <vt:lpstr>Новый проект</vt:lpstr>
      <vt:lpstr>Настройка Trunk-портов</vt:lpstr>
      <vt:lpstr>Настройка Trunk-портов</vt:lpstr>
      <vt:lpstr>Настройка Trunk-портов</vt:lpstr>
      <vt:lpstr>Настройка Trunk-портов</vt:lpstr>
      <vt:lpstr>Настройка Trunk-портов</vt:lpstr>
      <vt:lpstr>Настройка коммутатора  как VTP-сервера</vt:lpstr>
      <vt:lpstr>Настройка коммутатора  как VTP-клиента</vt:lpstr>
      <vt:lpstr>Настройка коммутатора  как VTP-клиента</vt:lpstr>
      <vt:lpstr>Настройка коммутатора  как VTP-клиента</vt:lpstr>
      <vt:lpstr>Настройка коммутатора  как VTP-клиента</vt:lpstr>
      <vt:lpstr>Указание статических IP-адресов</vt:lpstr>
      <vt:lpstr>Указание статических IP-адресов</vt:lpstr>
      <vt:lpstr>Ping (доступность/недоступность)</vt:lpstr>
      <vt:lpstr>Режим симуляции в Packet Tracer, пакет ICMP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Ivan</dc:creator>
  <cp:lastModifiedBy>Булат Исаев</cp:lastModifiedBy>
  <cp:revision>164</cp:revision>
  <dcterms:created xsi:type="dcterms:W3CDTF">2022-11-11T17:59:21Z</dcterms:created>
  <dcterms:modified xsi:type="dcterms:W3CDTF">2025-03-09T00:54:49Z</dcterms:modified>
</cp:coreProperties>
</file>