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82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957" autoAdjust="0"/>
  </p:normalViewPr>
  <p:slideViewPr>
    <p:cSldViewPr snapToGrid="0">
      <p:cViewPr varScale="1">
        <p:scale>
          <a:sx n="61" d="100"/>
          <a:sy n="61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8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Настройка сетевых сервисов. </a:t>
            </a:r>
            <a:r>
              <a:rPr lang="en-US" sz="2700" dirty="0"/>
              <a:t>DHCP</a:t>
            </a:r>
            <a:r>
              <a:rPr lang="ru-RU" sz="2700" dirty="0"/>
              <a:t>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4989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Изучение запроса адреса по протоколу DHCP в режиме симуляции.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Изучение запроса</a:t>
            </a:r>
          </a:p>
        </p:txBody>
      </p:sp>
      <p:pic>
        <p:nvPicPr>
          <p:cNvPr id="5" name="Объект 4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4DDFBD-3578-F0DE-3B47-B1E8FEF4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97" y="2222500"/>
            <a:ext cx="6852205" cy="3636963"/>
          </a:xfrm>
        </p:spPr>
      </p:pic>
    </p:spTree>
    <p:extLst>
      <p:ext uri="{BB962C8B-B14F-4D97-AF65-F5344CB8AC3E}">
        <p14:creationId xmlns:p14="http://schemas.microsoft.com/office/powerpoint/2010/main" val="285900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приобрели практические навыки по настройке динамического распределения </a:t>
            </a:r>
            <a:r>
              <a:rPr lang="en-US" dirty="0"/>
              <a:t>IP</a:t>
            </a:r>
            <a:r>
              <a:rPr lang="ru-RU" dirty="0"/>
              <a:t>-адресов посредством протокола </a:t>
            </a:r>
            <a:r>
              <a:rPr lang="en-US" dirty="0"/>
              <a:t>DHCP</a:t>
            </a:r>
            <a:r>
              <a:rPr lang="ru-RU" dirty="0"/>
              <a:t> (</a:t>
            </a:r>
            <a:r>
              <a:rPr lang="en-US" dirty="0"/>
              <a:t>Dynamic Host Configuration Protocol</a:t>
            </a:r>
            <a:r>
              <a:rPr lang="ru-RU" dirty="0"/>
              <a:t>) в локальной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2531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lab_PT-08.pkt.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360820-4173-05FE-3041-C04E3D06C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59" y="2292651"/>
            <a:ext cx="6261279" cy="3932663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6174805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Добавление сервера </a:t>
            </a:r>
            <a:r>
              <a:rPr lang="ru-RU" dirty="0" err="1"/>
              <a:t>dns</a:t>
            </a:r>
            <a:r>
              <a:rPr lang="ru-RU" dirty="0"/>
              <a:t> в логическую рабочую область проекта и подключение его к коммутатору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-sw-3.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сервера </a:t>
            </a:r>
            <a:r>
              <a:rPr lang="en-US" dirty="0" err="1"/>
              <a:t>dns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, карта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B0744F2-0551-AD30-29D8-3111EE55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81" y="2222500"/>
            <a:ext cx="9261038" cy="3636963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Активация порта на коммутаторе.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порта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CC11E8-4A38-4312-BA77-4A95E186D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41" y="1958605"/>
            <a:ext cx="4272918" cy="4333786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545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конфигурации сервера (адрес шлюза - 10.128.0.1, адрес сервера — 10.128.0.5, маска 255.255.255.0).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конфигурации сервера</a:t>
            </a:r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6A0AC2-A740-08DA-8DFC-6BA860753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54" y="2021230"/>
            <a:ext cx="4156891" cy="4204084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225314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сервиса DNS (активация службы </a:t>
            </a:r>
            <a:r>
              <a:rPr lang="en-US" dirty="0"/>
              <a:t>DNS</a:t>
            </a:r>
            <a:r>
              <a:rPr lang="ru-RU" dirty="0"/>
              <a:t>, выбор типа записи </a:t>
            </a:r>
            <a:r>
              <a:rPr lang="en-US" dirty="0"/>
              <a:t>A Record</a:t>
            </a:r>
            <a:r>
              <a:rPr lang="ru-RU" dirty="0"/>
              <a:t>, указание доменного имени и </a:t>
            </a:r>
            <a:r>
              <a:rPr lang="en-US" dirty="0"/>
              <a:t>IP</a:t>
            </a:r>
            <a:r>
              <a:rPr lang="ru-RU" dirty="0"/>
              <a:t>-адреса, добавление записи на сервер).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сервиса </a:t>
            </a:r>
            <a:r>
              <a:rPr lang="en-US" dirty="0"/>
              <a:t>DNS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9BA79B-C941-8220-B502-F331418CF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04" y="2033314"/>
            <a:ext cx="3950392" cy="4002814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6013576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1.6. </a:t>
            </a:r>
            <a:r>
              <a:rPr lang="ru-RU" sz="1400" dirty="0"/>
              <a:t>Настройка DHCP-сервиса на маршрутизаторе (указание IP-адреса DNS-сервера и переход к настройке </a:t>
            </a:r>
            <a:r>
              <a:rPr lang="en-US" sz="1400" dirty="0"/>
              <a:t>DHCP</a:t>
            </a:r>
            <a:r>
              <a:rPr lang="ru-RU" sz="1400" dirty="0"/>
              <a:t>. Настройка названия конфигурируемому диапазону адресов, адресу шлюза и </a:t>
            </a:r>
            <a:r>
              <a:rPr lang="en-US" sz="1400" dirty="0"/>
              <a:t>DNS</a:t>
            </a:r>
            <a:r>
              <a:rPr lang="ru-RU" sz="1400" dirty="0"/>
              <a:t>-серверу. Настройка пула адресов, исключаемых из динамического распределения).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87342"/>
            <a:ext cx="10571998" cy="1249637"/>
          </a:xfrm>
        </p:spPr>
        <p:txBody>
          <a:bodyPr/>
          <a:lstStyle/>
          <a:p>
            <a:r>
              <a:rPr lang="ru-RU" dirty="0"/>
              <a:t>Настройка DHCP-сервиса на маршрутизаторе</a:t>
            </a:r>
          </a:p>
        </p:txBody>
      </p:sp>
      <p:pic>
        <p:nvPicPr>
          <p:cNvPr id="7" name="Объект 6" descr="Изображение выглядит как текст, снимок экрана, число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E78548-F576-649C-9EA5-EABFA6A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971964"/>
            <a:ext cx="3200095" cy="4179593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6077" y="6285803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Замена статического распределение адресов на динамическое на оконечных устройствах.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ru-RU" dirty="0"/>
              <a:t>Замена статического распределение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2FB90D6-BA1B-32D9-1624-179206D3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11" y="2222500"/>
            <a:ext cx="3977577" cy="4022479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3144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 выделения адресов оконечным устройствам.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выделения адресов</a:t>
            </a:r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971341-145E-107E-F6FF-F22B309B2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64" y="2052761"/>
            <a:ext cx="5350866" cy="4172553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831</TotalTime>
  <Words>246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Лабораторная работа №8  Настройка сетевых сервисов. DHCP. </vt:lpstr>
      <vt:lpstr>Новый проект</vt:lpstr>
      <vt:lpstr>Добавление сервера dns</vt:lpstr>
      <vt:lpstr>Активация порта</vt:lpstr>
      <vt:lpstr>Настройка конфигурации сервера</vt:lpstr>
      <vt:lpstr>Настройка сервиса DNS</vt:lpstr>
      <vt:lpstr>Настройка DHCP-сервиса на маршрутизаторе</vt:lpstr>
      <vt:lpstr>Замена статического распределение</vt:lpstr>
      <vt:lpstr>Проверка выделения адресов</vt:lpstr>
      <vt:lpstr>Изучение запроса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210</cp:revision>
  <dcterms:created xsi:type="dcterms:W3CDTF">2022-11-11T17:59:21Z</dcterms:created>
  <dcterms:modified xsi:type="dcterms:W3CDTF">2025-03-09T02:32:03Z</dcterms:modified>
</cp:coreProperties>
</file>