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№10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списков управления доступом (ACL).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дополнительного доступа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859463"/>
            <a:ext cx="12192000" cy="120853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1.9. </a:t>
            </a:r>
            <a:r>
              <a:rPr lang="ru-RU" sz="1400" dirty="0"/>
              <a:t>Настройка дополнительного доступа для администратора по протоколам </a:t>
            </a:r>
            <a:r>
              <a:rPr lang="ru-RU" sz="1400" dirty="0" err="1"/>
              <a:t>Telnet</a:t>
            </a:r>
            <a:r>
              <a:rPr lang="ru-RU" sz="1400" dirty="0"/>
              <a:t> и FTP (в список контроля доступа </a:t>
            </a:r>
            <a:r>
              <a:rPr lang="ru-RU" sz="1400" dirty="0" err="1"/>
              <a:t>servers-out</a:t>
            </a:r>
            <a:r>
              <a:rPr lang="ru-RU" sz="1400" dirty="0"/>
              <a:t> добавлено правило, разрешающее устройству администратора с </a:t>
            </a:r>
            <a:r>
              <a:rPr lang="ru-RU" sz="1400" dirty="0" err="1"/>
              <a:t>ip</a:t>
            </a:r>
            <a:r>
              <a:rPr lang="ru-RU" sz="1400" dirty="0"/>
              <a:t>-адресом 10.128.6.200 доступ на </a:t>
            </a:r>
            <a:r>
              <a:rPr lang="ru-RU" sz="1400" dirty="0" err="1"/>
              <a:t>web</a:t>
            </a:r>
            <a:r>
              <a:rPr lang="ru-RU" sz="1400" dirty="0"/>
              <a:t>-сервер (10.128.0.2) по протоколам FTP и </a:t>
            </a:r>
            <a:r>
              <a:rPr lang="ru-RU" sz="1400" dirty="0" err="1"/>
              <a:t>telnet</a:t>
            </a:r>
            <a:r>
              <a:rPr lang="ru-RU" sz="1400" dirty="0"/>
              <a:t>).</a:t>
            </a:r>
          </a:p>
        </p:txBody>
      </p:sp>
      <p:pic>
        <p:nvPicPr>
          <p:cNvPr id="8" name="Объект 7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3511F42-E89B-DEF7-FDE5-C93A40F14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59" y="1986456"/>
            <a:ext cx="3947482" cy="4014897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Проверка доступа с узла с </a:t>
            </a:r>
            <a:r>
              <a:rPr lang="ru-RU" dirty="0" err="1"/>
              <a:t>ip</a:t>
            </a:r>
            <a:r>
              <a:rPr lang="ru-RU" dirty="0"/>
              <a:t>-адресом 10.128.6.200 по протоколу FTP.</a:t>
            </a:r>
          </a:p>
        </p:txBody>
      </p:sp>
      <p:pic>
        <p:nvPicPr>
          <p:cNvPr id="8" name="Объект 7" descr="Изображение выглядит как электроника,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118B9BD-6DA0-F101-79D1-D1AB1AC5C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355" y="2068527"/>
            <a:ext cx="4137290" cy="4156787"/>
          </a:xfrm>
        </p:spPr>
      </p:pic>
    </p:spTree>
    <p:extLst>
      <p:ext uri="{BB962C8B-B14F-4D97-AF65-F5344CB8AC3E}">
        <p14:creationId xmlns:p14="http://schemas.microsoft.com/office/powerpoint/2010/main" val="294665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86811" y="6225314"/>
            <a:ext cx="1181837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Проверка доступа с устройства </a:t>
            </a:r>
            <a:r>
              <a:rPr lang="en-US" dirty="0"/>
              <a:t>dk</a:t>
            </a:r>
            <a:r>
              <a:rPr lang="ru-RU" dirty="0"/>
              <a:t>-</a:t>
            </a:r>
            <a:r>
              <a:rPr lang="en-US" dirty="0" err="1"/>
              <a:t>donskaya</a:t>
            </a:r>
            <a:r>
              <a:rPr lang="ru-RU" dirty="0"/>
              <a:t>-1 по протоколу </a:t>
            </a:r>
            <a:r>
              <a:rPr lang="en-US" dirty="0"/>
              <a:t>FTP</a:t>
            </a:r>
            <a:r>
              <a:rPr lang="ru-RU" dirty="0"/>
              <a:t> (доступ запрещён).</a:t>
            </a:r>
          </a:p>
        </p:txBody>
      </p:sp>
      <p:pic>
        <p:nvPicPr>
          <p:cNvPr id="8" name="Объект 7" descr="Изображение выглядит как электроника,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DBC8CC-A647-0F01-43A8-335E6E045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09" y="2111967"/>
            <a:ext cx="4059778" cy="4113347"/>
          </a:xfrm>
        </p:spPr>
      </p:pic>
    </p:spTree>
    <p:extLst>
      <p:ext uri="{BB962C8B-B14F-4D97-AF65-F5344CB8AC3E}">
        <p14:creationId xmlns:p14="http://schemas.microsoft.com/office/powerpoint/2010/main" val="117799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24465"/>
            <a:ext cx="10571998" cy="1223436"/>
          </a:xfrm>
        </p:spPr>
        <p:txBody>
          <a:bodyPr/>
          <a:lstStyle/>
          <a:p>
            <a:r>
              <a:rPr lang="ru-RU" dirty="0"/>
              <a:t>Настройка доступа к файловому 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94763" y="5672652"/>
            <a:ext cx="12286763" cy="15777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1.12. </a:t>
            </a:r>
            <a:r>
              <a:rPr lang="ru-RU" sz="1400" dirty="0"/>
              <a:t>Настройка доступа к файловому серверу (в списке контроля доступа </a:t>
            </a:r>
            <a:r>
              <a:rPr lang="ru-RU" sz="1400" dirty="0" err="1"/>
              <a:t>servers-out</a:t>
            </a:r>
            <a:r>
              <a:rPr lang="ru-RU" sz="1400" dirty="0"/>
              <a:t> указано, что следующие ограничения предназначены для работы с </a:t>
            </a:r>
            <a:r>
              <a:rPr lang="ru-RU" sz="1400" dirty="0" err="1"/>
              <a:t>file</a:t>
            </a:r>
            <a:r>
              <a:rPr lang="ru-RU" sz="1400" dirty="0"/>
              <a:t>-сервером; всем узлам внутренней сети (10.128.0.0) разрешён доступ по протоколу SMB к каталогам общего пользования; любым узлам разрешён доступ к </a:t>
            </a:r>
            <a:r>
              <a:rPr lang="ru-RU" sz="1400" dirty="0" err="1"/>
              <a:t>file</a:t>
            </a:r>
            <a:r>
              <a:rPr lang="ru-RU" sz="1400" dirty="0"/>
              <a:t>-серверу по протоколу FTP (запись 0.0.255.255 — обратная маска).</a:t>
            </a:r>
          </a:p>
        </p:txBody>
      </p:sp>
      <p:pic>
        <p:nvPicPr>
          <p:cNvPr id="8" name="Объект 7" descr="Изображение выглядит как текст, электроника, дисплей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96F9D18-EA2E-66B3-BA78-F9FC1DB7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77" y="2222500"/>
            <a:ext cx="6792846" cy="3636963"/>
          </a:xfrm>
        </p:spPr>
      </p:pic>
    </p:spTree>
    <p:extLst>
      <p:ext uri="{BB962C8B-B14F-4D97-AF65-F5344CB8AC3E}">
        <p14:creationId xmlns:p14="http://schemas.microsoft.com/office/powerpoint/2010/main" val="283359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29331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к почтовому 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816617"/>
            <a:ext cx="12192000" cy="104138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Настройка доступа к почтовому серверу (в списке контроля доступа </a:t>
            </a:r>
            <a:r>
              <a:rPr lang="ru-RU" dirty="0" err="1"/>
              <a:t>servers-out</a:t>
            </a:r>
            <a:r>
              <a:rPr lang="ru-RU" dirty="0"/>
              <a:t> указано, что следующие ограничения предназначены для работы с почтовым сервером; всем разрешён доступ к почтовому серверу по протоколам POP3 и SMT</a:t>
            </a:r>
            <a:r>
              <a:rPr lang="en-US" dirty="0"/>
              <a:t>P</a:t>
            </a:r>
            <a:r>
              <a:rPr lang="ru-RU" dirty="0"/>
              <a:t>).</a:t>
            </a:r>
          </a:p>
        </p:txBody>
      </p:sp>
      <p:pic>
        <p:nvPicPr>
          <p:cNvPr id="8" name="Объект 7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6BF06B1-5C3E-62CD-3B89-0A79A717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99" y="2222500"/>
            <a:ext cx="6773602" cy="3636963"/>
          </a:xfrm>
        </p:spPr>
      </p:pic>
    </p:spTree>
    <p:extLst>
      <p:ext uri="{BB962C8B-B14F-4D97-AF65-F5344CB8AC3E}">
        <p14:creationId xmlns:p14="http://schemas.microsoft.com/office/powerpoint/2010/main" val="254314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к </a:t>
            </a:r>
            <a:r>
              <a:rPr lang="en-US" dirty="0"/>
              <a:t>DNS-</a:t>
            </a:r>
            <a:r>
              <a:rPr lang="ru-RU" dirty="0"/>
              <a:t>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94555"/>
            <a:ext cx="12192000" cy="14737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Настройка доступа к DNS-серверу (в списке контроля доступа </a:t>
            </a:r>
            <a:r>
              <a:rPr lang="ru-RU" dirty="0" err="1"/>
              <a:t>servers-out</a:t>
            </a:r>
            <a:r>
              <a:rPr lang="ru-RU" dirty="0"/>
              <a:t> указано, что следующие ограничения предназначены для работы с DNS-сервером; всем узлам внутренней сети разрешён доступ к DNS-серверу через UDP-порт 53)</a:t>
            </a:r>
          </a:p>
        </p:txBody>
      </p:sp>
      <p:pic>
        <p:nvPicPr>
          <p:cNvPr id="8" name="Объект 7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9328104-50BF-AED7-6D8F-0478E855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19" y="2222500"/>
            <a:ext cx="8940161" cy="3636963"/>
          </a:xfrm>
        </p:spPr>
      </p:pic>
    </p:spTree>
    <p:extLst>
      <p:ext uri="{BB962C8B-B14F-4D97-AF65-F5344CB8AC3E}">
        <p14:creationId xmlns:p14="http://schemas.microsoft.com/office/powerpoint/2010/main" val="62086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Проверка доступности </a:t>
            </a:r>
            <a:r>
              <a:rPr lang="ru-RU" dirty="0" err="1"/>
              <a:t>web</a:t>
            </a:r>
            <a:r>
              <a:rPr lang="ru-RU" dirty="0"/>
              <a:t>-сервера (через браузер) по имени.</a:t>
            </a:r>
          </a:p>
        </p:txBody>
      </p:sp>
      <p:pic>
        <p:nvPicPr>
          <p:cNvPr id="8" name="Объект 7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74399B6-2687-31BB-A4C8-1C94F7F7E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85" y="1940955"/>
            <a:ext cx="4134830" cy="4351436"/>
          </a:xfrm>
        </p:spPr>
      </p:pic>
    </p:spTree>
    <p:extLst>
      <p:ext uri="{BB962C8B-B14F-4D97-AF65-F5344CB8AC3E}">
        <p14:creationId xmlns:p14="http://schemas.microsoft.com/office/powerpoint/2010/main" val="361740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Разрешение </a:t>
            </a:r>
            <a:r>
              <a:rPr lang="en-US" dirty="0" err="1"/>
              <a:t>icmp</a:t>
            </a:r>
            <a:r>
              <a:rPr lang="en-US" dirty="0"/>
              <a:t>-</a:t>
            </a:r>
            <a:r>
              <a:rPr lang="ru-RU" dirty="0"/>
              <a:t>запросов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" y="5923535"/>
            <a:ext cx="12191999" cy="9344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Разрешение </a:t>
            </a:r>
            <a:r>
              <a:rPr lang="ru-RU" dirty="0" err="1"/>
              <a:t>icmp</a:t>
            </a:r>
            <a:r>
              <a:rPr lang="ru-RU" dirty="0"/>
              <a:t>-запросов (демонстрируется явное управление порядком размещения правил — правило разрешения для </a:t>
            </a:r>
            <a:r>
              <a:rPr lang="ru-RU" dirty="0" err="1"/>
              <a:t>icmp</a:t>
            </a:r>
            <a:r>
              <a:rPr lang="ru-RU" dirty="0"/>
              <a:t>-запросов добавляется в начало списка контроля доступ).</a:t>
            </a:r>
          </a:p>
        </p:txBody>
      </p:sp>
      <p:pic>
        <p:nvPicPr>
          <p:cNvPr id="12" name="Объект 11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D5264A8-AF36-BB79-2B12-7A2C43715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21" y="2222500"/>
            <a:ext cx="8354758" cy="3636963"/>
          </a:xfrm>
        </p:spPr>
      </p:pic>
    </p:spTree>
    <p:extLst>
      <p:ext uri="{BB962C8B-B14F-4D97-AF65-F5344CB8AC3E}">
        <p14:creationId xmlns:p14="http://schemas.microsoft.com/office/powerpoint/2010/main" val="31857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Просмотр номеров строк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Просмотр номеров строк правил в списке контроля доступа.</a:t>
            </a:r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73997B0-9DD9-CAC4-EDFB-9120E89F7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43" y="2078567"/>
            <a:ext cx="5269512" cy="4146747"/>
          </a:xfrm>
        </p:spPr>
      </p:pic>
    </p:spTree>
    <p:extLst>
      <p:ext uri="{BB962C8B-B14F-4D97-AF65-F5344CB8AC3E}">
        <p14:creationId xmlns:p14="http://schemas.microsoft.com/office/powerpoint/2010/main" val="289462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для сети </a:t>
            </a:r>
            <a:r>
              <a:rPr lang="en-US" dirty="0"/>
              <a:t>Other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78658" y="5736492"/>
            <a:ext cx="12270658" cy="13560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/>
              <a:t>Рис. 1.18. </a:t>
            </a:r>
            <a:r>
              <a:rPr lang="ru-RU" sz="1600" dirty="0"/>
              <a:t>Настройка доступа для сети </a:t>
            </a:r>
            <a:r>
              <a:rPr lang="ru-RU" sz="1600" dirty="0" err="1"/>
              <a:t>Other</a:t>
            </a:r>
            <a:r>
              <a:rPr lang="ru-RU" sz="1600" dirty="0"/>
              <a:t> (в списке контроля доступа </a:t>
            </a:r>
            <a:r>
              <a:rPr lang="ru-RU" sz="1600" dirty="0" err="1"/>
              <a:t>other-in</a:t>
            </a:r>
            <a:r>
              <a:rPr lang="ru-RU" sz="1600" dirty="0"/>
              <a:t> указано, что следующие правила относятся к администратору сети; разрешение устройству с адресом 10.128.6.200 на любые действия; подключение к интерфейсу f0/0.104 списка прав доступа </a:t>
            </a:r>
            <a:r>
              <a:rPr lang="ru-RU" sz="1600" dirty="0" err="1"/>
              <a:t>other-in</a:t>
            </a:r>
            <a:r>
              <a:rPr lang="ru-RU" sz="1600" dirty="0"/>
              <a:t> и применение к входящему трафику).</a:t>
            </a:r>
          </a:p>
        </p:txBody>
      </p:sp>
      <p:pic>
        <p:nvPicPr>
          <p:cNvPr id="12" name="Объект 11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F5A882E-E1FA-02D5-EA6A-20E08DEBE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19" y="2222500"/>
            <a:ext cx="5683762" cy="3636963"/>
          </a:xfrm>
        </p:spPr>
      </p:pic>
    </p:spTree>
    <p:extLst>
      <p:ext uri="{BB962C8B-B14F-4D97-AF65-F5344CB8AC3E}">
        <p14:creationId xmlns:p14="http://schemas.microsoft.com/office/powerpoint/2010/main" val="21659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373795" y="6225314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lab_PT-10.pkt.</a:t>
            </a:r>
          </a:p>
        </p:txBody>
      </p:sp>
      <p:pic>
        <p:nvPicPr>
          <p:cNvPr id="7" name="Объект 6" descr="Изображение выглядит как текст, линия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1F98B0-14B6-6B61-A55D-4327FE75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024761"/>
            <a:ext cx="10553700" cy="2032440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администратора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662818"/>
            <a:ext cx="12192000" cy="16259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1.19. </a:t>
            </a:r>
            <a:r>
              <a:rPr lang="ru-RU" sz="1400" dirty="0"/>
              <a:t>Настройка доступа администратора к сети сетевого оборудования (в списке контроля доступа </a:t>
            </a:r>
            <a:r>
              <a:rPr lang="ru-RU" sz="1400" dirty="0" err="1"/>
              <a:t>management-out</a:t>
            </a:r>
            <a:r>
              <a:rPr lang="ru-RU" sz="1400" dirty="0"/>
              <a:t> указано, что устройству администратора с адресом 10.128.6.200 разрешён доступ к сети сетевого оборудования (10.128.1.0); к интерфейсу f0/0.2 подключён список прав доступа </a:t>
            </a:r>
            <a:r>
              <a:rPr lang="ru-RU" sz="1400" dirty="0" err="1"/>
              <a:t>management-out</a:t>
            </a:r>
            <a:r>
              <a:rPr lang="ru-RU" sz="1400" dirty="0"/>
              <a:t> и применено к исходящему трафику).</a:t>
            </a:r>
          </a:p>
        </p:txBody>
      </p:sp>
      <p:pic>
        <p:nvPicPr>
          <p:cNvPr id="8" name="Объект 7" descr="Изображение выглядит как текст, электроника, дисплей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3EE42FF-F2D2-9EC5-C67D-78DBB4BAC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761" y="2222500"/>
            <a:ext cx="7450477" cy="3636963"/>
          </a:xfrm>
        </p:spPr>
      </p:pic>
    </p:spTree>
    <p:extLst>
      <p:ext uri="{BB962C8B-B14F-4D97-AF65-F5344CB8AC3E}">
        <p14:creationId xmlns:p14="http://schemas.microsoft.com/office/powerpoint/2010/main" val="4148278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корректности правил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5144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/>
              <a:t>Рис. 1.20. </a:t>
            </a:r>
            <a:r>
              <a:rPr lang="ru-RU" sz="1600" dirty="0"/>
              <a:t>Проверка корректности установленных правил доступа с оконечного устройства </a:t>
            </a:r>
            <a:r>
              <a:rPr lang="en-US" sz="1600" dirty="0"/>
              <a:t>admin</a:t>
            </a:r>
            <a:r>
              <a:rPr lang="ru-RU" sz="1600" dirty="0"/>
              <a:t>-</a:t>
            </a:r>
            <a:r>
              <a:rPr lang="en-US" sz="1600" dirty="0" err="1"/>
              <a:t>baisaev</a:t>
            </a:r>
            <a:r>
              <a:rPr lang="ru-RU" sz="1600" dirty="0"/>
              <a:t>.</a:t>
            </a:r>
          </a:p>
        </p:txBody>
      </p:sp>
      <p:pic>
        <p:nvPicPr>
          <p:cNvPr id="12" name="Объект 11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85FC02A-7663-348F-F56D-C47A28E43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00" y="2078545"/>
            <a:ext cx="4096246" cy="4146769"/>
          </a:xfrm>
        </p:spPr>
      </p:pic>
    </p:spTree>
    <p:extLst>
      <p:ext uri="{BB962C8B-B14F-4D97-AF65-F5344CB8AC3E}">
        <p14:creationId xmlns:p14="http://schemas.microsoft.com/office/powerpoint/2010/main" val="362378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корректности правил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92391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/>
              <a:t>Рис. 1.21. </a:t>
            </a:r>
            <a:r>
              <a:rPr lang="ru-RU" sz="1600" dirty="0"/>
              <a:t>Проверка корректности установленных правил доступа с оконечного устройства </a:t>
            </a:r>
            <a:r>
              <a:rPr lang="en-US" sz="1600" dirty="0"/>
              <a:t>other</a:t>
            </a:r>
            <a:r>
              <a:rPr lang="ru-RU" sz="1600" dirty="0"/>
              <a:t>-</a:t>
            </a:r>
            <a:r>
              <a:rPr lang="en-US" sz="1600" dirty="0" err="1"/>
              <a:t>donskaya</a:t>
            </a:r>
            <a:r>
              <a:rPr lang="ru-RU" sz="1600" dirty="0"/>
              <a:t>-1.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A2F5DC7-A700-D484-AAA7-9DE3333A2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496" y="1970252"/>
            <a:ext cx="3857007" cy="4449702"/>
          </a:xfrm>
        </p:spPr>
      </p:pic>
    </p:spTree>
    <p:extLst>
      <p:ext uri="{BB962C8B-B14F-4D97-AF65-F5344CB8AC3E}">
        <p14:creationId xmlns:p14="http://schemas.microsoft.com/office/powerpoint/2010/main" val="45663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09666"/>
            <a:ext cx="10571998" cy="725106"/>
          </a:xfrm>
        </p:spPr>
        <p:txBody>
          <a:bodyPr/>
          <a:lstStyle/>
          <a:p>
            <a:r>
              <a:rPr lang="ru-RU" dirty="0"/>
              <a:t>Разрешение администратору (Павловская)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58562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1.22. </a:t>
            </a:r>
            <a:r>
              <a:rPr lang="ru-RU" dirty="0"/>
              <a:t>Разрешение администратору из сети </a:t>
            </a:r>
            <a:r>
              <a:rPr lang="ru-RU" dirty="0" err="1"/>
              <a:t>Other</a:t>
            </a:r>
            <a:r>
              <a:rPr lang="ru-RU" dirty="0"/>
              <a:t> на Павловской действия, аналогичные действиям администратора сети </a:t>
            </a:r>
            <a:r>
              <a:rPr lang="ru-RU" dirty="0" err="1"/>
              <a:t>Other</a:t>
            </a:r>
            <a:r>
              <a:rPr lang="ru-RU" dirty="0"/>
              <a:t> на Донской.</a:t>
            </a:r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E3BF61B-1843-0B2D-C789-ECC4A60F1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42" y="2098666"/>
            <a:ext cx="5337115" cy="3949668"/>
          </a:xfrm>
        </p:spPr>
      </p:pic>
    </p:spTree>
    <p:extLst>
      <p:ext uri="{BB962C8B-B14F-4D97-AF65-F5344CB8AC3E}">
        <p14:creationId xmlns:p14="http://schemas.microsoft.com/office/powerpoint/2010/main" val="754290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 разрешений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66138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1.23. </a:t>
            </a:r>
            <a:r>
              <a:rPr lang="ru-RU" dirty="0"/>
              <a:t>Проверка разрешений администратора из сети </a:t>
            </a:r>
            <a:r>
              <a:rPr lang="ru-RU" dirty="0" err="1"/>
              <a:t>Other</a:t>
            </a:r>
            <a:r>
              <a:rPr lang="ru-RU" dirty="0"/>
              <a:t> на Павловской.</a:t>
            </a:r>
          </a:p>
        </p:txBody>
      </p:sp>
      <p:pic>
        <p:nvPicPr>
          <p:cNvPr id="8" name="Объект 7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C6D2E7-92FB-8D20-4E7E-C567A2983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38" y="2056677"/>
            <a:ext cx="4181922" cy="4209461"/>
          </a:xfrm>
        </p:spPr>
      </p:pic>
    </p:spTree>
    <p:extLst>
      <p:ext uri="{BB962C8B-B14F-4D97-AF65-F5344CB8AC3E}">
        <p14:creationId xmlns:p14="http://schemas.microsoft.com/office/powerpoint/2010/main" val="703120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освоили настройку прав доступа пользователей к ресурсам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Подсоединение ноутбука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25314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Подсоединение ноутбука к порту 24 коммутатора </a:t>
            </a:r>
            <a:r>
              <a:rPr lang="ru-RU" dirty="0" err="1"/>
              <a:t>msk-donskaya</a:t>
            </a:r>
            <a:r>
              <a:rPr lang="ru-RU" sz="1800" dirty="0"/>
              <a:t>-</a:t>
            </a:r>
            <a:r>
              <a:rPr lang="en-US" sz="1800" dirty="0" err="1"/>
              <a:t>baisaev</a:t>
            </a:r>
            <a:r>
              <a:rPr lang="ru-RU" dirty="0"/>
              <a:t>-sw-4 и изменение названия.</a:t>
            </a:r>
          </a:p>
        </p:txBody>
      </p:sp>
      <p:pic>
        <p:nvPicPr>
          <p:cNvPr id="8" name="Объект 7" descr="Изображение выглядит как линия, диаграмма, текст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2F28A78-DBD8-18DB-BE4E-1D0AAE3E4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59" y="2222500"/>
            <a:ext cx="9562081" cy="3636963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Присвоение адресов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91728" y="6158562"/>
            <a:ext cx="1180854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Присвоение оконечному устройству статического адреса 10.128.6.200, </a:t>
            </a:r>
            <a:r>
              <a:rPr lang="ru-RU" dirty="0" err="1"/>
              <a:t>gateway</a:t>
            </a:r>
            <a:r>
              <a:rPr lang="ru-RU" dirty="0"/>
              <a:t>-адреса 10.128.6.1 и адреса DNS-сервера 10.128.0.5.</a:t>
            </a:r>
          </a:p>
        </p:txBody>
      </p:sp>
      <p:pic>
        <p:nvPicPr>
          <p:cNvPr id="8" name="Объект 7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B9A90FD-EB46-3E2A-0451-BE7E74426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11" y="2065283"/>
            <a:ext cx="3900176" cy="3951835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Проверка (</a:t>
            </a:r>
            <a:r>
              <a:rPr lang="ru-RU" dirty="0" err="1"/>
              <a:t>пингуем</a:t>
            </a:r>
            <a:r>
              <a:rPr lang="ru-RU" dirty="0"/>
              <a:t> с </a:t>
            </a:r>
            <a:r>
              <a:rPr lang="en-US" dirty="0"/>
              <a:t>admin</a:t>
            </a:r>
            <a:r>
              <a:rPr lang="ru-RU" dirty="0"/>
              <a:t>-</a:t>
            </a:r>
            <a:r>
              <a:rPr lang="en-US" sz="1800" dirty="0" err="1"/>
              <a:t>baisaev</a:t>
            </a:r>
            <a:r>
              <a:rPr lang="ru-RU" dirty="0"/>
              <a:t> 10.128.0.2 и 10.128.0.5).</a:t>
            </a:r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D1E5773-6D45-972E-9C62-B3F1185EC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14" y="2222500"/>
            <a:ext cx="6269971" cy="3636963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к </a:t>
            </a:r>
            <a:r>
              <a:rPr lang="en-US" dirty="0"/>
              <a:t>web</a:t>
            </a:r>
            <a:r>
              <a:rPr lang="ru-RU" dirty="0"/>
              <a:t>-серверу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1" y="5795816"/>
            <a:ext cx="11965858" cy="1331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1.5. </a:t>
            </a:r>
            <a:r>
              <a:rPr lang="ru-RU" sz="1400" dirty="0"/>
              <a:t>Настройка доступа к </a:t>
            </a:r>
            <a:r>
              <a:rPr lang="ru-RU" sz="1400" dirty="0" err="1"/>
              <a:t>web</a:t>
            </a:r>
            <a:r>
              <a:rPr lang="ru-RU" sz="1400" dirty="0"/>
              <a:t>-серверу по порту </a:t>
            </a:r>
            <a:r>
              <a:rPr lang="ru-RU" sz="1400" dirty="0" err="1"/>
              <a:t>tcp</a:t>
            </a:r>
            <a:r>
              <a:rPr lang="ru-RU" sz="1400" dirty="0"/>
              <a:t> 80 (создан список контроля доступа с названием </a:t>
            </a:r>
            <a:r>
              <a:rPr lang="ru-RU" sz="1400" dirty="0" err="1"/>
              <a:t>servers-out</a:t>
            </a:r>
            <a:r>
              <a:rPr lang="ru-RU" sz="1400" dirty="0"/>
              <a:t>; указано, что ограничения предназначены для работы с </a:t>
            </a:r>
            <a:r>
              <a:rPr lang="ru-RU" sz="1400" dirty="0" err="1"/>
              <a:t>web</a:t>
            </a:r>
            <a:r>
              <a:rPr lang="ru-RU" sz="1400" dirty="0"/>
              <a:t>-сервером; дано разрешение доступа по протоколу TCP всем пользователям сети на доступ к </a:t>
            </a:r>
            <a:r>
              <a:rPr lang="ru-RU" sz="1400" dirty="0" err="1"/>
              <a:t>web</a:t>
            </a:r>
            <a:r>
              <a:rPr lang="ru-RU" sz="1400" dirty="0"/>
              <a:t>-серверу, имеющему адрес 10.128.0.2, через порт 80). </a:t>
            </a:r>
          </a:p>
        </p:txBody>
      </p:sp>
      <p:pic>
        <p:nvPicPr>
          <p:cNvPr id="8" name="Объект 7" descr="Изображение выглядит как текст, электроника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AE5EA65-EF9D-9B21-FA29-F360C8D50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971" y="2080610"/>
            <a:ext cx="5618058" cy="3878755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списка управления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5859463"/>
            <a:ext cx="11857703" cy="10708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Добавление списка управления доступом к интерфейсу (к интерфейсу f0/0.3 подключается список прав доступа </a:t>
            </a:r>
            <a:r>
              <a:rPr lang="ru-RU" dirty="0" err="1"/>
              <a:t>serversout</a:t>
            </a:r>
            <a:r>
              <a:rPr lang="ru-RU" dirty="0"/>
              <a:t> и применяется к исходящему трафику).</a:t>
            </a:r>
          </a:p>
        </p:txBody>
      </p:sp>
      <p:pic>
        <p:nvPicPr>
          <p:cNvPr id="8" name="Объект 7" descr="Изображение выглядит как текст, программное обеспечение, снимок экрана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0ADD72B-3CEA-5AA0-FD3E-A11439E39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2535821"/>
            <a:ext cx="10040751" cy="3010320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2903" y="6209218"/>
            <a:ext cx="1194619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Проверка демонстрации недоступности </a:t>
            </a:r>
            <a:r>
              <a:rPr lang="en-US" dirty="0"/>
              <a:t>web</a:t>
            </a:r>
            <a:r>
              <a:rPr lang="ru-RU" dirty="0"/>
              <a:t>-сервера при использовании команды </a:t>
            </a:r>
            <a:r>
              <a:rPr lang="en-US" dirty="0"/>
              <a:t>ping</a:t>
            </a:r>
            <a:r>
              <a:rPr lang="ru-RU" dirty="0"/>
              <a:t> по </a:t>
            </a:r>
            <a:r>
              <a:rPr lang="en-US" dirty="0" err="1"/>
              <a:t>ip</a:t>
            </a:r>
            <a:r>
              <a:rPr lang="ru-RU" dirty="0"/>
              <a:t>-адресу </a:t>
            </a:r>
            <a:r>
              <a:rPr lang="en-US" dirty="0"/>
              <a:t>web</a:t>
            </a:r>
            <a:r>
              <a:rPr lang="ru-RU" dirty="0"/>
              <a:t>-сервера.</a:t>
            </a:r>
          </a:p>
        </p:txBody>
      </p:sp>
      <p:pic>
        <p:nvPicPr>
          <p:cNvPr id="8" name="Объект 7" descr="Изображение выглядит как электроника, текст, снимок экрана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29979FD-B72C-7292-D22B-DE5F9BDD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97" y="1986393"/>
            <a:ext cx="4032204" cy="4112466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224751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Проверка доступа к </a:t>
            </a:r>
            <a:r>
              <a:rPr lang="ru-RU" dirty="0" err="1"/>
              <a:t>web</a:t>
            </a:r>
            <a:r>
              <a:rPr lang="ru-RU" dirty="0"/>
              <a:t>-серверу через протокол HTTP (ввод в строке браузера хоста </a:t>
            </a:r>
            <a:r>
              <a:rPr lang="ru-RU" dirty="0" err="1"/>
              <a:t>ip</a:t>
            </a:r>
            <a:r>
              <a:rPr lang="ru-RU" dirty="0"/>
              <a:t>-адреса </a:t>
            </a:r>
            <a:r>
              <a:rPr lang="ru-RU" dirty="0" err="1"/>
              <a:t>web</a:t>
            </a:r>
            <a:r>
              <a:rPr lang="ru-RU" dirty="0"/>
              <a:t>-сервера).</a:t>
            </a:r>
          </a:p>
        </p:txBody>
      </p:sp>
      <p:pic>
        <p:nvPicPr>
          <p:cNvPr id="8" name="Объект 7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EDF6217-E12C-3A14-A84E-E1D0AD488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23" y="2029869"/>
            <a:ext cx="3803754" cy="4003016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899</TotalTime>
  <Words>709</Words>
  <Application>Microsoft Office PowerPoint</Application>
  <PresentationFormat>Широкоэкранный</PresentationFormat>
  <Paragraphs>53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9" baseType="lpstr">
      <vt:lpstr>Century Gothic</vt:lpstr>
      <vt:lpstr>Wingdings 2</vt:lpstr>
      <vt:lpstr>Цитаты</vt:lpstr>
      <vt:lpstr>Лабораторная работа №10  Настройка списков управления доступом (ACL). </vt:lpstr>
      <vt:lpstr>Новый проект</vt:lpstr>
      <vt:lpstr>Подсоединение ноутбука</vt:lpstr>
      <vt:lpstr>Присвоение адресов</vt:lpstr>
      <vt:lpstr>Проверка</vt:lpstr>
      <vt:lpstr>Настройка доступа к web-серверу</vt:lpstr>
      <vt:lpstr>Добавление списка управления</vt:lpstr>
      <vt:lpstr>Проверка</vt:lpstr>
      <vt:lpstr>Проверка</vt:lpstr>
      <vt:lpstr>Настройка дополнительного доступа</vt:lpstr>
      <vt:lpstr>Проверка</vt:lpstr>
      <vt:lpstr>Проверка</vt:lpstr>
      <vt:lpstr>Настройка доступа к файловому серверу</vt:lpstr>
      <vt:lpstr>Настройка доступа к почтовому серверу</vt:lpstr>
      <vt:lpstr>Настройка доступа к DNS-серверу</vt:lpstr>
      <vt:lpstr>Проверка</vt:lpstr>
      <vt:lpstr>Разрешение icmp-запросов</vt:lpstr>
      <vt:lpstr>Просмотр номеров строк</vt:lpstr>
      <vt:lpstr>Настройка доступа для сети Other</vt:lpstr>
      <vt:lpstr>Настройка доступа администратора </vt:lpstr>
      <vt:lpstr>Проверка корректности правил</vt:lpstr>
      <vt:lpstr>Проверка корректности правил</vt:lpstr>
      <vt:lpstr>Разрешение администратору (Павловская)</vt:lpstr>
      <vt:lpstr>Проверка разрешений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275</cp:revision>
  <dcterms:created xsi:type="dcterms:W3CDTF">2022-11-11T17:59:21Z</dcterms:created>
  <dcterms:modified xsi:type="dcterms:W3CDTF">2025-03-09T03:05:11Z</dcterms:modified>
</cp:coreProperties>
</file>