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r>
              <a:rPr lang="en-US" sz="5400" dirty="0"/>
              <a:t>1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NAT. </a:t>
            </a:r>
            <a:r>
              <a:rPr lang="ru-RU" sz="2800" dirty="0"/>
              <a:t>Планирование</a:t>
            </a:r>
            <a:r>
              <a:rPr lang="en-US" sz="2800" dirty="0"/>
              <a:t>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Добавление сведений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Добавление сведений о серверах на DNS-сервере сети «Донская».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93D97EC-1BEA-E4AC-EC8D-0F79BD81B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126" y="2222500"/>
            <a:ext cx="6241748" cy="3636963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освоили настройку прав доступа пользователей к ресурсам сети.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lab_PT-11.pkt.</a:t>
            </a:r>
          </a:p>
        </p:txBody>
      </p:sp>
      <p:pic>
        <p:nvPicPr>
          <p:cNvPr id="10" name="Объект 9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4002B8C-7377-E2F0-4D0A-2F20EE110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220230"/>
            <a:ext cx="10553700" cy="1641502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889620"/>
            <a:ext cx="12192000" cy="11535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1.2. </a:t>
            </a:r>
            <a:r>
              <a:rPr lang="ru-RU" sz="1400" dirty="0"/>
              <a:t>Размещение согласно заданию лабораторной работы необходимого оборудования для сети провайдера и сети модельного Интернета (4 </a:t>
            </a:r>
            <a:r>
              <a:rPr lang="ru-RU" sz="1400" dirty="0" err="1"/>
              <a:t>медиаконвертера</a:t>
            </a:r>
            <a:r>
              <a:rPr lang="ru-RU" sz="1400" dirty="0"/>
              <a:t> (</a:t>
            </a:r>
            <a:r>
              <a:rPr lang="ru-RU" sz="1400" dirty="0" err="1"/>
              <a:t>Repeater</a:t>
            </a:r>
            <a:r>
              <a:rPr lang="ru-RU" sz="1400" dirty="0"/>
              <a:t>-PT), 2 коммутатора типа </a:t>
            </a:r>
            <a:r>
              <a:rPr lang="ru-RU" sz="1400" dirty="0" err="1"/>
              <a:t>Cisco</a:t>
            </a:r>
            <a:r>
              <a:rPr lang="ru-RU" sz="1400" dirty="0"/>
              <a:t> 2960-24TT, маршрутизатор типа </a:t>
            </a:r>
            <a:r>
              <a:rPr lang="ru-RU" sz="1400" dirty="0" err="1"/>
              <a:t>Cisco</a:t>
            </a:r>
            <a:r>
              <a:rPr lang="ru-RU" sz="1400" dirty="0"/>
              <a:t> 2811, 4 сервера). Присвоение названий размещённым в сети провайдера и в сети модельного Интернета объектам.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2BDD885-3846-280B-BEAD-9FE31DAFD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959" y="1954487"/>
            <a:ext cx="5288082" cy="4146769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Физическая рабочая область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91728" y="6088086"/>
            <a:ext cx="11808542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Добавление в физической рабочей области здания провайдера и здания, имитирующего расположение серверов модельного Интернета. Присвоение им соответствующих названий. </a:t>
            </a:r>
          </a:p>
        </p:txBody>
      </p:sp>
      <p:pic>
        <p:nvPicPr>
          <p:cNvPr id="7" name="Объект 6" descr="Изображение выглядит как диаграмма, линия, кар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8CF65CB-B850-F69B-789D-098BBE577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16" y="2222500"/>
            <a:ext cx="5839367" cy="3636963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Перенос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Перенос оборудования из сети «Донская».</a:t>
            </a:r>
          </a:p>
        </p:txBody>
      </p:sp>
      <p:pic>
        <p:nvPicPr>
          <p:cNvPr id="7" name="Объект 6" descr="Изображение выглядит как текст, электроника, Электронная техника, маши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83AD924-3EE5-D9C4-88DE-99B25F1A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746" y="2222500"/>
            <a:ext cx="7498507" cy="3636963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71" y="6225314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Размещение оборудования в здании “</a:t>
            </a:r>
            <a:r>
              <a:rPr lang="en-US" dirty="0"/>
              <a:t>Provider</a:t>
            </a:r>
            <a:r>
              <a:rPr lang="ru-RU" dirty="0"/>
              <a:t>”.</a:t>
            </a:r>
          </a:p>
        </p:txBody>
      </p:sp>
      <p:pic>
        <p:nvPicPr>
          <p:cNvPr id="7" name="Объект 6" descr="Изображение выглядит как диаграмма, снимок экрана, линия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A0EAC47-32DF-A187-B5BA-B15BD8462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149" y="2222500"/>
            <a:ext cx="3709702" cy="3636963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8" y="6152972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Размещение оборудования в здании “</a:t>
            </a:r>
            <a:r>
              <a:rPr lang="en-US" dirty="0"/>
              <a:t>Internet</a:t>
            </a:r>
            <a:r>
              <a:rPr lang="ru-RU" dirty="0"/>
              <a:t>”.</a:t>
            </a:r>
          </a:p>
        </p:txBody>
      </p:sp>
      <p:pic>
        <p:nvPicPr>
          <p:cNvPr id="7" name="Объект 6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549E40A-6E07-B7D9-D5C6-63DA9C015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795" y="2222500"/>
            <a:ext cx="3646409" cy="3636963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Замена модулей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2903" y="6051110"/>
            <a:ext cx="11946193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Замена на </a:t>
            </a:r>
            <a:r>
              <a:rPr lang="ru-RU" dirty="0" err="1"/>
              <a:t>медиаконвертерах</a:t>
            </a:r>
            <a:r>
              <a:rPr lang="ru-RU" dirty="0"/>
              <a:t> имеющихся модулей на PT-REPEATERNM-1FFE и PT-REPEATER-NM-1CFE для подключения витой пары по технологии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Ethernet</a:t>
            </a:r>
            <a:r>
              <a:rPr lang="ru-RU" dirty="0"/>
              <a:t> и оптоволокна соответственно.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D81C0D2-8AF3-5A31-1C1B-FAE05D0DC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548" y="2369110"/>
            <a:ext cx="6296904" cy="3343742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Присвоение </a:t>
            </a:r>
            <a:r>
              <a:rPr lang="en-US" dirty="0"/>
              <a:t>IP-</a:t>
            </a:r>
            <a:r>
              <a:rPr lang="ru-RU" dirty="0"/>
              <a:t>адресов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284053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Присвоение IP-адресов серверам согласно таблице в лабораторной работе.</a:t>
            </a:r>
          </a:p>
        </p:txBody>
      </p:sp>
      <p:pic>
        <p:nvPicPr>
          <p:cNvPr id="7" name="Объект 6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90948E-34DC-CDFF-DD6F-39C02F34F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11" y="2222500"/>
            <a:ext cx="6491978" cy="3636963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1099</TotalTime>
  <Words>231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Цитаты</vt:lpstr>
      <vt:lpstr>Лабораторная работа №11  Настройка NAT. Планирование. </vt:lpstr>
      <vt:lpstr>Новый проект</vt:lpstr>
      <vt:lpstr>Размещение оборудования</vt:lpstr>
      <vt:lpstr>Физическая рабочая область</vt:lpstr>
      <vt:lpstr>Перенос оборудования</vt:lpstr>
      <vt:lpstr>Размещение оборудования</vt:lpstr>
      <vt:lpstr>Размещение оборудования</vt:lpstr>
      <vt:lpstr>Замена модулей</vt:lpstr>
      <vt:lpstr>Присвоение IP-адресов</vt:lpstr>
      <vt:lpstr>Добавление сведений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287</cp:revision>
  <dcterms:created xsi:type="dcterms:W3CDTF">2022-11-11T17:59:21Z</dcterms:created>
  <dcterms:modified xsi:type="dcterms:W3CDTF">2025-03-09T13:01:47Z</dcterms:modified>
</cp:coreProperties>
</file>