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№16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</a:t>
            </a:r>
            <a:r>
              <a:rPr lang="en-US" sz="2800" dirty="0"/>
              <a:t>VPN</a:t>
            </a:r>
            <a:r>
              <a:rPr lang="ru-RU" sz="2800" dirty="0"/>
              <a:t>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Исаев Булат </a:t>
            </a:r>
            <a:r>
              <a:rPr lang="ru-RU" dirty="0" err="1"/>
              <a:t>Абубакарович</a:t>
            </a:r>
            <a:endParaRPr lang="ru-RU" dirty="0"/>
          </a:p>
          <a:p>
            <a:r>
              <a:rPr lang="ru-RU" dirty="0"/>
              <a:t>1132227131</a:t>
            </a:r>
          </a:p>
          <a:p>
            <a:r>
              <a:rPr lang="ru-RU"/>
              <a:t>НПИбд-01-22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интерфейсов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9665" y="6256305"/>
            <a:ext cx="12231329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Настройка интерфейсов маршрутизатора </a:t>
            </a:r>
            <a:r>
              <a:rPr lang="ru-RU" dirty="0" err="1"/>
              <a:t>pisa-unipi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-gw-1.</a:t>
            </a:r>
          </a:p>
        </p:txBody>
      </p:sp>
      <p:pic>
        <p:nvPicPr>
          <p:cNvPr id="8" name="Объект 7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BD48910-96AF-B332-C8E2-6F369D1A5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508" y="2021114"/>
            <a:ext cx="4726983" cy="4427921"/>
          </a:xfrm>
        </p:spPr>
      </p:pic>
    </p:spTree>
    <p:extLst>
      <p:ext uri="{BB962C8B-B14F-4D97-AF65-F5344CB8AC3E}">
        <p14:creationId xmlns:p14="http://schemas.microsoft.com/office/powerpoint/2010/main" val="333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10. </a:t>
            </a:r>
            <a:r>
              <a:rPr lang="ru-RU" dirty="0"/>
              <a:t>Настройка интерфейсов коммутатора </a:t>
            </a:r>
            <a:r>
              <a:rPr lang="ru-RU" dirty="0" err="1"/>
              <a:t>pisa-unipi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34860CB-F4B3-42FA-AB08-5B33CAA94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интерфейсов</a:t>
            </a:r>
          </a:p>
        </p:txBody>
      </p:sp>
      <p:pic>
        <p:nvPicPr>
          <p:cNvPr id="5" name="Объект 4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2EA256E-D0BE-F833-E6EB-55D68ECDF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60" y="2042812"/>
            <a:ext cx="5109279" cy="4182502"/>
          </a:xfrm>
        </p:spPr>
      </p:pic>
    </p:spTree>
    <p:extLst>
      <p:ext uri="{BB962C8B-B14F-4D97-AF65-F5344CB8AC3E}">
        <p14:creationId xmlns:p14="http://schemas.microsoft.com/office/powerpoint/2010/main" val="223718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278467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11. </a:t>
            </a:r>
            <a:r>
              <a:rPr lang="ru-RU" dirty="0"/>
              <a:t>Присвоение адресов оконечному устройству.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0BBF130D-CA8F-4F76-8612-6B0831B2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Присвоение адресов</a:t>
            </a:r>
          </a:p>
        </p:txBody>
      </p:sp>
      <p:pic>
        <p:nvPicPr>
          <p:cNvPr id="5" name="Объект 4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B03DEF7-0746-DADB-5793-8AAC0F65B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42" y="1994610"/>
            <a:ext cx="4263913" cy="4283857"/>
          </a:xfrm>
        </p:spPr>
      </p:pic>
    </p:spTree>
    <p:extLst>
      <p:ext uri="{BB962C8B-B14F-4D97-AF65-F5344CB8AC3E}">
        <p14:creationId xmlns:p14="http://schemas.microsoft.com/office/powerpoint/2010/main" val="382454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1161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12. </a:t>
            </a:r>
            <a:r>
              <a:rPr lang="ru-RU" dirty="0"/>
              <a:t>Пинг адреса 10.131.0.1.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E851D6A-2BEE-48B4-B560-F109A190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en-US" dirty="0"/>
              <a:t>Ping</a:t>
            </a:r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1F0266B-3C85-765C-391B-66310EBF4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589" y="2176005"/>
            <a:ext cx="4110822" cy="4161334"/>
          </a:xfrm>
        </p:spPr>
      </p:pic>
    </p:spTree>
    <p:extLst>
      <p:ext uri="{BB962C8B-B14F-4D97-AF65-F5344CB8AC3E}">
        <p14:creationId xmlns:p14="http://schemas.microsoft.com/office/powerpoint/2010/main" val="402213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12315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Настройка маршрутизатора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B92FFB1-8ADC-46EA-8DC8-347BD584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VPN на основе GRE </a:t>
            </a:r>
          </a:p>
        </p:txBody>
      </p:sp>
      <p:pic>
        <p:nvPicPr>
          <p:cNvPr id="5" name="Объект 4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CB20725-CF4C-204F-60FA-7B13D5B12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72" y="2036345"/>
            <a:ext cx="5021056" cy="4188969"/>
          </a:xfrm>
        </p:spPr>
      </p:pic>
    </p:spTree>
    <p:extLst>
      <p:ext uri="{BB962C8B-B14F-4D97-AF65-F5344CB8AC3E}">
        <p14:creationId xmlns:p14="http://schemas.microsoft.com/office/powerpoint/2010/main" val="76025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31978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 </a:t>
            </a:r>
            <a:r>
              <a:rPr lang="ru-RU" dirty="0"/>
              <a:t>Настройка маршрутизатора </a:t>
            </a:r>
            <a:r>
              <a:rPr lang="ru-RU" dirty="0" err="1"/>
              <a:t>pisa-unipi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FCF4C12-B7B1-4142-8AAB-011F7890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VPN на основе GRE </a:t>
            </a:r>
          </a:p>
        </p:txBody>
      </p:sp>
      <p:pic>
        <p:nvPicPr>
          <p:cNvPr id="5" name="Объект 4" descr="Изображение выглядит как текст, снимок экрана, дисплей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FACF459-1DE7-BD45-56B1-FD2BE965F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149" y="2114012"/>
            <a:ext cx="4669701" cy="4248375"/>
          </a:xfrm>
        </p:spPr>
      </p:pic>
    </p:spTree>
    <p:extLst>
      <p:ext uri="{BB962C8B-B14F-4D97-AF65-F5344CB8AC3E}">
        <p14:creationId xmlns:p14="http://schemas.microsoft.com/office/powerpoint/2010/main" val="188622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11472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Проверка доступности узлов сети Университета г. Пиза с ноутбука администратора сети «Донская».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1D53E80-0EA5-4CD1-A6D0-82F08A250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pic>
        <p:nvPicPr>
          <p:cNvPr id="5" name="Объект 4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44F46E0-CB39-76D6-F389-93E452F4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84" y="2081486"/>
            <a:ext cx="5541229" cy="4033238"/>
          </a:xfrm>
        </p:spPr>
      </p:pic>
    </p:spTree>
    <p:extLst>
      <p:ext uri="{BB962C8B-B14F-4D97-AF65-F5344CB8AC3E}">
        <p14:creationId xmlns:p14="http://schemas.microsoft.com/office/powerpoint/2010/main" val="310967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получили навыки настройки </a:t>
            </a:r>
            <a:r>
              <a:rPr lang="en-US" dirty="0"/>
              <a:t>VPN</a:t>
            </a:r>
            <a:r>
              <a:rPr lang="ru-RU" dirty="0"/>
              <a:t>-туннеля через незащищённое Интернет-соединение.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Открытие проекта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225314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lab_PT-16.pkt.</a:t>
            </a:r>
          </a:p>
        </p:txBody>
      </p:sp>
      <p:pic>
        <p:nvPicPr>
          <p:cNvPr id="7" name="Объект 6" descr="Изображение выглядит как текст, снимок экрана, линия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88B5AB8-53A4-17D1-1D10-618932B81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023509"/>
            <a:ext cx="10553700" cy="2034944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Размещение оборудования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339479"/>
            <a:ext cx="12192000" cy="49885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Размещение оборудования в рабочей области проекта.</a:t>
            </a:r>
          </a:p>
        </p:txBody>
      </p:sp>
      <p:pic>
        <p:nvPicPr>
          <p:cNvPr id="8" name="Объект 7" descr="Изображение выглядит как диаграмма, линия, текст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3641CDA-58C0-8EDC-DE50-3CD6D65D0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84" y="2083687"/>
            <a:ext cx="7922630" cy="4255792"/>
          </a:xfrm>
        </p:spPr>
      </p:pic>
    </p:spTree>
    <p:extLst>
      <p:ext uri="{BB962C8B-B14F-4D97-AF65-F5344CB8AC3E}">
        <p14:creationId xmlns:p14="http://schemas.microsoft.com/office/powerpoint/2010/main" val="49782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Замена модулей на </a:t>
            </a:r>
            <a:r>
              <a:rPr lang="en-US" dirty="0"/>
              <a:t>Repeater</a:t>
            </a:r>
            <a:r>
              <a:rPr lang="ru-RU" dirty="0"/>
              <a:t>-</a:t>
            </a:r>
            <a:r>
              <a:rPr lang="en-US" dirty="0"/>
              <a:t>PT</a:t>
            </a:r>
            <a:r>
              <a:rPr lang="ru-RU" dirty="0"/>
              <a:t>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6FBBBBD9-A94C-4CDF-A6DA-2245B968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Замена модулей</a:t>
            </a:r>
          </a:p>
        </p:txBody>
      </p:sp>
      <p:pic>
        <p:nvPicPr>
          <p:cNvPr id="5" name="Объект 4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E001530-BD97-7F3B-90AE-E3FF8FB6B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246" y="1988696"/>
            <a:ext cx="4163506" cy="4236618"/>
          </a:xfrm>
        </p:spPr>
      </p:pic>
    </p:spTree>
    <p:extLst>
      <p:ext uri="{BB962C8B-B14F-4D97-AF65-F5344CB8AC3E}">
        <p14:creationId xmlns:p14="http://schemas.microsoft.com/office/powerpoint/2010/main" val="1957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0" y="6234892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Подключение оборудования.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61A0480-47AA-4B9B-957E-213F58A5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Подключение</a:t>
            </a:r>
          </a:p>
        </p:txBody>
      </p:sp>
      <p:pic>
        <p:nvPicPr>
          <p:cNvPr id="5" name="Объект 4" descr="Изображение выглядит как текст, диаграмма, линия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39B4884-CCCC-7C6E-6011-747AFFE5F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250" y="2166046"/>
            <a:ext cx="7771496" cy="4068846"/>
          </a:xfrm>
        </p:spPr>
      </p:pic>
    </p:spTree>
    <p:extLst>
      <p:ext uri="{BB962C8B-B14F-4D97-AF65-F5344CB8AC3E}">
        <p14:creationId xmlns:p14="http://schemas.microsoft.com/office/powerpoint/2010/main" val="38608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13068" y="6357673"/>
            <a:ext cx="11965858" cy="5003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Создание города Пиза в физической рабочей области.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01F3AB9F-DF12-407F-BE8D-BFDFEC73B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Создание города</a:t>
            </a:r>
          </a:p>
        </p:txBody>
      </p:sp>
      <p:pic>
        <p:nvPicPr>
          <p:cNvPr id="5" name="Объект 4" descr="Изображение выглядит как диаграмма, снимок экрана, карта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15A8017-4E71-2E5D-E6DB-CEE72A112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99" y="2090141"/>
            <a:ext cx="6484795" cy="4135173"/>
          </a:xfrm>
        </p:spPr>
      </p:pic>
    </p:spTree>
    <p:extLst>
      <p:ext uri="{BB962C8B-B14F-4D97-AF65-F5344CB8AC3E}">
        <p14:creationId xmlns:p14="http://schemas.microsoft.com/office/powerpoint/2010/main" val="37183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7148" y="6225314"/>
            <a:ext cx="11857703" cy="7050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Перемещение оборудования.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843BD87-8A0D-4711-9E57-C94528114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Перемещение оборудования</a:t>
            </a:r>
          </a:p>
        </p:txBody>
      </p:sp>
      <p:pic>
        <p:nvPicPr>
          <p:cNvPr id="5" name="Объект 4" descr="Изображение выглядит как текст, снимок экрана, Шриф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31B007E-2187-8BA6-FED8-2286797B9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84" y="2764453"/>
            <a:ext cx="7935432" cy="2553056"/>
          </a:xfrm>
        </p:spPr>
      </p:pic>
    </p:spTree>
    <p:extLst>
      <p:ext uri="{BB962C8B-B14F-4D97-AF65-F5344CB8AC3E}">
        <p14:creationId xmlns:p14="http://schemas.microsoft.com/office/powerpoint/2010/main" val="18102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00781" y="6091489"/>
            <a:ext cx="11990435" cy="99523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Первоначальная настройка маршрутизатора </a:t>
            </a:r>
            <a:r>
              <a:rPr lang="ru-RU" dirty="0" err="1"/>
              <a:t>pisa-unipi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-gw-1.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FC90AE0-56A5-49C1-BE9F-382433EB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pic>
        <p:nvPicPr>
          <p:cNvPr id="5" name="Объект 4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663868F-E5CF-95C0-1429-06A951644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71" y="2000519"/>
            <a:ext cx="4314858" cy="4224795"/>
          </a:xfrm>
        </p:spPr>
      </p:pic>
    </p:spTree>
    <p:extLst>
      <p:ext uri="{BB962C8B-B14F-4D97-AF65-F5344CB8AC3E}">
        <p14:creationId xmlns:p14="http://schemas.microsoft.com/office/powerpoint/2010/main" val="30451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8489" y="6303718"/>
            <a:ext cx="1201502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Первоначальная настройка коммутатора </a:t>
            </a:r>
            <a:r>
              <a:rPr lang="ru-RU" dirty="0" err="1"/>
              <a:t>pisa-unipi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5E1B92A-4A21-46B0-AB53-9B0C49CB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pic>
        <p:nvPicPr>
          <p:cNvPr id="5" name="Объект 4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23B6D8E-72CE-C9C0-1EB6-A4B5E8BC9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608" y="2074633"/>
            <a:ext cx="4984782" cy="4229085"/>
          </a:xfrm>
        </p:spPr>
      </p:pic>
    </p:spTree>
    <p:extLst>
      <p:ext uri="{BB962C8B-B14F-4D97-AF65-F5344CB8AC3E}">
        <p14:creationId xmlns:p14="http://schemas.microsoft.com/office/powerpoint/2010/main" val="402602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1314</TotalTime>
  <Words>234</Words>
  <Application>Microsoft Office PowerPoint</Application>
  <PresentationFormat>Широкоэкранный</PresentationFormat>
  <Paragraphs>37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Century Gothic</vt:lpstr>
      <vt:lpstr>Wingdings 2</vt:lpstr>
      <vt:lpstr>Цитаты</vt:lpstr>
      <vt:lpstr>Лабораторная работа №16  Настройка VPN. </vt:lpstr>
      <vt:lpstr>Открытие проекта</vt:lpstr>
      <vt:lpstr>Размещение оборудования</vt:lpstr>
      <vt:lpstr>Замена модулей</vt:lpstr>
      <vt:lpstr>Подключение</vt:lpstr>
      <vt:lpstr>Создание города</vt:lpstr>
      <vt:lpstr>Перемещение оборудования</vt:lpstr>
      <vt:lpstr>Первоначальная настройка</vt:lpstr>
      <vt:lpstr>Первоначальная настройка</vt:lpstr>
      <vt:lpstr>Настройка интерфейсов</vt:lpstr>
      <vt:lpstr>Настройка интерфейсов</vt:lpstr>
      <vt:lpstr>Присвоение адресов</vt:lpstr>
      <vt:lpstr>Ping</vt:lpstr>
      <vt:lpstr>Настройка VPN на основе GRE </vt:lpstr>
      <vt:lpstr>Настройка VPN на основе GRE </vt:lpstr>
      <vt:lpstr>Проверка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Булат Исаев</cp:lastModifiedBy>
  <cp:revision>388</cp:revision>
  <dcterms:created xsi:type="dcterms:W3CDTF">2022-11-11T17:59:21Z</dcterms:created>
  <dcterms:modified xsi:type="dcterms:W3CDTF">2025-03-09T18:44:43Z</dcterms:modified>
</cp:coreProperties>
</file>