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№15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Динамическая маршрутизация.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Исаев Булат </a:t>
            </a:r>
            <a:r>
              <a:rPr lang="ru-RU" dirty="0" err="1"/>
              <a:t>Абубакарович</a:t>
            </a:r>
            <a:endParaRPr lang="ru-RU" dirty="0"/>
          </a:p>
          <a:p>
            <a:r>
              <a:rPr lang="ru-RU" dirty="0"/>
              <a:t>1132227131</a:t>
            </a:r>
          </a:p>
          <a:p>
            <a:r>
              <a:rPr lang="ru-RU" dirty="0"/>
              <a:t>НПИбд-01-22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OSPF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9665" y="6256305"/>
            <a:ext cx="12231329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 </a:t>
            </a:r>
            <a:r>
              <a:rPr lang="ru-RU" dirty="0"/>
              <a:t>Проверка состояния протокола </a:t>
            </a:r>
            <a:r>
              <a:rPr lang="en-US" dirty="0"/>
              <a:t>OSPF </a:t>
            </a:r>
            <a:r>
              <a:rPr lang="ru-RU" dirty="0"/>
              <a:t>на маршрутизаторе sch-sochi-gw-1.</a:t>
            </a:r>
          </a:p>
        </p:txBody>
      </p:sp>
      <p:pic>
        <p:nvPicPr>
          <p:cNvPr id="7" name="Объект 6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AA30A98-D865-29CD-F0F5-3E1F6F918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33" y="2016585"/>
            <a:ext cx="3220731" cy="4239720"/>
          </a:xfrm>
        </p:spPr>
      </p:pic>
    </p:spTree>
    <p:extLst>
      <p:ext uri="{BB962C8B-B14F-4D97-AF65-F5344CB8AC3E}">
        <p14:creationId xmlns:p14="http://schemas.microsoft.com/office/powerpoint/2010/main" val="3331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36641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 10. </a:t>
            </a:r>
            <a:r>
              <a:rPr lang="ru-RU" dirty="0"/>
              <a:t>Настройка интерфейсов коммутатора </a:t>
            </a:r>
            <a:r>
              <a:rPr lang="ru-RU" dirty="0" err="1"/>
              <a:t>provider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-sw-1.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34860CB-F4B3-42FA-AB08-5B33CAA9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интерфейсов</a:t>
            </a:r>
          </a:p>
        </p:txBody>
      </p:sp>
      <p:pic>
        <p:nvPicPr>
          <p:cNvPr id="7" name="Объект 6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0E68E45-2F6E-D9F6-695D-070D09C82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283" y="2341649"/>
            <a:ext cx="6275433" cy="3883665"/>
          </a:xfrm>
        </p:spPr>
      </p:pic>
    </p:spTree>
    <p:extLst>
      <p:ext uri="{BB962C8B-B14F-4D97-AF65-F5344CB8AC3E}">
        <p14:creationId xmlns:p14="http://schemas.microsoft.com/office/powerpoint/2010/main" val="223718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75969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1.11. </a:t>
            </a:r>
            <a:r>
              <a:rPr lang="ru-RU" dirty="0"/>
              <a:t>Настройка маршрутизатора msk-q42-gw-1.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BBF130D-CA8F-4F76-8612-6B0831B2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оборудования</a:t>
            </a:r>
          </a:p>
        </p:txBody>
      </p:sp>
      <p:pic>
        <p:nvPicPr>
          <p:cNvPr id="7" name="Объект 6" descr="Изображение выглядит как текст, снимок экрана, программное обеспечение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C64E7F8-0778-0D48-C3BE-040D2EE12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72" y="2096266"/>
            <a:ext cx="6381456" cy="4179703"/>
          </a:xfrm>
        </p:spPr>
      </p:pic>
    </p:spTree>
    <p:extLst>
      <p:ext uri="{BB962C8B-B14F-4D97-AF65-F5344CB8AC3E}">
        <p14:creationId xmlns:p14="http://schemas.microsoft.com/office/powerpoint/2010/main" val="382454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1.12. </a:t>
            </a:r>
            <a:r>
              <a:rPr lang="ru-RU" dirty="0"/>
              <a:t>Настройка коммутатора sch-sochi-sw-1.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E851D6A-2BEE-48B4-B560-F109A190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оборудования</a:t>
            </a:r>
          </a:p>
        </p:txBody>
      </p:sp>
      <p:pic>
        <p:nvPicPr>
          <p:cNvPr id="7" name="Объект 6" descr="Изображение выглядит как текст, дисплей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D098521-DA71-7D38-F3A0-861BD1BFC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23" y="2346559"/>
            <a:ext cx="6692753" cy="3878755"/>
          </a:xfrm>
        </p:spPr>
      </p:pic>
    </p:spTree>
    <p:extLst>
      <p:ext uri="{BB962C8B-B14F-4D97-AF65-F5344CB8AC3E}">
        <p14:creationId xmlns:p14="http://schemas.microsoft.com/office/powerpoint/2010/main" val="402213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12315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1.13. </a:t>
            </a:r>
            <a:r>
              <a:rPr lang="ru-RU" dirty="0"/>
              <a:t>Настройка маршрутизатора sch-sochi-gw-1.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B92FFB1-8ADC-46EA-8DC8-347BD584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оборудования</a:t>
            </a:r>
          </a:p>
        </p:txBody>
      </p:sp>
      <p:pic>
        <p:nvPicPr>
          <p:cNvPr id="7" name="Объект 6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B009176-7F58-0FCD-D1D7-1BB501DE4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263" y="2127907"/>
            <a:ext cx="6543473" cy="3964429"/>
          </a:xfrm>
        </p:spPr>
      </p:pic>
    </p:spTree>
    <p:extLst>
      <p:ext uri="{BB962C8B-B14F-4D97-AF65-F5344CB8AC3E}">
        <p14:creationId xmlns:p14="http://schemas.microsoft.com/office/powerpoint/2010/main" val="76025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1.14. </a:t>
            </a:r>
            <a:r>
              <a:rPr lang="en-US" dirty="0"/>
              <a:t>Ping </a:t>
            </a:r>
            <a:r>
              <a:rPr lang="ru-RU" dirty="0"/>
              <a:t>по адресу 10.130.0.200.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FCF4C12-B7B1-4142-8AAB-011F7890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en-US" dirty="0"/>
              <a:t>Ping</a:t>
            </a:r>
            <a:endParaRPr lang="ru-RU" dirty="0"/>
          </a:p>
        </p:txBody>
      </p:sp>
      <p:pic>
        <p:nvPicPr>
          <p:cNvPr id="7" name="Объект 6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5B5504A-A097-26AE-CEBA-7EF60E5D9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260" y="2144911"/>
            <a:ext cx="4057479" cy="4080403"/>
          </a:xfrm>
        </p:spPr>
      </p:pic>
    </p:spTree>
    <p:extLst>
      <p:ext uri="{BB962C8B-B14F-4D97-AF65-F5344CB8AC3E}">
        <p14:creationId xmlns:p14="http://schemas.microsoft.com/office/powerpoint/2010/main" val="188622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11472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1.15. </a:t>
            </a:r>
            <a:r>
              <a:rPr lang="ru-RU" dirty="0"/>
              <a:t>Отслеживание в режиме симуляции движения пакета ICMP (</a:t>
            </a:r>
            <a:r>
              <a:rPr lang="en-US" dirty="0"/>
              <a:t>OSPF</a:t>
            </a:r>
            <a:r>
              <a:rPr lang="ru-RU" dirty="0"/>
              <a:t>) с ноутбука администратора сети на Донской в Москве до компьютера пользователя в филиале в г. Сочи.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1D53E80-0EA5-4CD1-A6D0-82F08A25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Отслеживание пакета</a:t>
            </a:r>
          </a:p>
        </p:txBody>
      </p:sp>
      <p:pic>
        <p:nvPicPr>
          <p:cNvPr id="7" name="Объект 6" descr="Изображение выглядит как текст, снимок экрана, диаграмм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263469B-9687-1C0D-787B-EB3A2667E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46" y="2222500"/>
            <a:ext cx="6628908" cy="3636963"/>
          </a:xfrm>
        </p:spPr>
      </p:pic>
    </p:spTree>
    <p:extLst>
      <p:ext uri="{BB962C8B-B14F-4D97-AF65-F5344CB8AC3E}">
        <p14:creationId xmlns:p14="http://schemas.microsoft.com/office/powerpoint/2010/main" val="3109677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83550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1.16. </a:t>
            </a:r>
            <a:r>
              <a:rPr lang="ru-RU" dirty="0"/>
              <a:t>Временное отключение на коммутаторе провайдера </a:t>
            </a:r>
            <a:r>
              <a:rPr lang="ru-RU" dirty="0" err="1"/>
              <a:t>vlan</a:t>
            </a:r>
            <a:r>
              <a:rPr lang="ru-RU" dirty="0"/>
              <a:t> 6.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8C17BB3-18F7-45FD-A6C2-F2F20389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Отключение </a:t>
            </a:r>
            <a:r>
              <a:rPr lang="en-US" dirty="0" err="1"/>
              <a:t>vlan</a:t>
            </a:r>
            <a:r>
              <a:rPr lang="en-US" dirty="0"/>
              <a:t> 6</a:t>
            </a:r>
            <a:endParaRPr lang="ru-RU" dirty="0"/>
          </a:p>
        </p:txBody>
      </p:sp>
      <p:pic>
        <p:nvPicPr>
          <p:cNvPr id="7" name="Объект 6" descr="Изображение выглядит как текст, снимок экрана, программное обеспечение, веб-страниц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57DD759-2B14-38EE-E444-8B2B9A58A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14" y="2234401"/>
            <a:ext cx="6130371" cy="3990913"/>
          </a:xfrm>
        </p:spPr>
      </p:pic>
    </p:spTree>
    <p:extLst>
      <p:ext uri="{BB962C8B-B14F-4D97-AF65-F5344CB8AC3E}">
        <p14:creationId xmlns:p14="http://schemas.microsoft.com/office/powerpoint/2010/main" val="92334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1472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1.17. </a:t>
            </a:r>
            <a:r>
              <a:rPr lang="ru-RU" dirty="0"/>
              <a:t>Проверка изменения маршрута прохождения пакета </a:t>
            </a:r>
            <a:r>
              <a:rPr lang="en-US" dirty="0"/>
              <a:t>ICMP </a:t>
            </a:r>
            <a:r>
              <a:rPr lang="ru-RU" dirty="0"/>
              <a:t>в режиме симуляции с ноутбука администратора сети на Донской в Москве до компьютера пользователя в филиале в г. Сочи.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817EBCB-6119-4A96-8A33-B61BC4C0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Отслеживание пакета</a:t>
            </a:r>
          </a:p>
        </p:txBody>
      </p:sp>
      <p:pic>
        <p:nvPicPr>
          <p:cNvPr id="7" name="Объект 6" descr="Изображение выглядит как текст, снимок экрана, диаграмма, Паралле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36BE013-1B65-D2BE-C170-F4B099E3E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443" y="2175203"/>
            <a:ext cx="6947114" cy="3797973"/>
          </a:xfrm>
        </p:spPr>
      </p:pic>
    </p:spTree>
    <p:extLst>
      <p:ext uri="{BB962C8B-B14F-4D97-AF65-F5344CB8AC3E}">
        <p14:creationId xmlns:p14="http://schemas.microsoft.com/office/powerpoint/2010/main" val="2498938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en-US" dirty="0"/>
              <a:t>Ping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1.18. </a:t>
            </a:r>
            <a:r>
              <a:rPr lang="ru-RU" dirty="0"/>
              <a:t>Потеря пакетов.</a:t>
            </a:r>
          </a:p>
        </p:txBody>
      </p:sp>
      <p:pic>
        <p:nvPicPr>
          <p:cNvPr id="7" name="Объект 6" descr="Изображение выглядит как текст, электроника, дисплей, мультимеди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C205C4F-A150-6133-866C-F881F6871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85" y="2736073"/>
            <a:ext cx="5731230" cy="2796031"/>
          </a:xfrm>
        </p:spPr>
      </p:pic>
    </p:spTree>
    <p:extLst>
      <p:ext uri="{BB962C8B-B14F-4D97-AF65-F5344CB8AC3E}">
        <p14:creationId xmlns:p14="http://schemas.microsoft.com/office/powerpoint/2010/main" val="202704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Открытие проекта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проекта lab_PT-15.pkt.</a:t>
            </a:r>
          </a:p>
        </p:txBody>
      </p:sp>
      <p:pic>
        <p:nvPicPr>
          <p:cNvPr id="8" name="Объект 7" descr="Изображение выглядит как текст, программное обеспечение, линия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321977A-756D-AEE5-2D5C-95490E26F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3055471"/>
            <a:ext cx="10553700" cy="1971021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64642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1.19. </a:t>
            </a:r>
            <a:r>
              <a:rPr lang="ru-RU" dirty="0"/>
              <a:t>Восстановление на коммутаторе провайдера </a:t>
            </a:r>
            <a:r>
              <a:rPr lang="ru-RU" dirty="0" err="1"/>
              <a:t>vlan</a:t>
            </a:r>
            <a:r>
              <a:rPr lang="ru-RU" dirty="0"/>
              <a:t> 6.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6B6275B-0FE8-4B04-AC71-B3D052C9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Восстановление </a:t>
            </a:r>
            <a:r>
              <a:rPr lang="en-US" dirty="0" err="1"/>
              <a:t>vlan</a:t>
            </a:r>
            <a:r>
              <a:rPr lang="en-US" dirty="0"/>
              <a:t> 6</a:t>
            </a:r>
            <a:endParaRPr lang="ru-RU" dirty="0"/>
          </a:p>
        </p:txBody>
      </p:sp>
      <p:pic>
        <p:nvPicPr>
          <p:cNvPr id="7" name="Объект 6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9E6E08A-E145-6CE4-2046-A5151E6C0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62" y="2143672"/>
            <a:ext cx="4197875" cy="4262273"/>
          </a:xfrm>
        </p:spPr>
      </p:pic>
    </p:spTree>
    <p:extLst>
      <p:ext uri="{BB962C8B-B14F-4D97-AF65-F5344CB8AC3E}">
        <p14:creationId xmlns:p14="http://schemas.microsoft.com/office/powerpoint/2010/main" val="493541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999065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1.20. </a:t>
            </a:r>
            <a:r>
              <a:rPr lang="ru-RU" dirty="0"/>
              <a:t>Проверка изменения маршрута прохождения пакета </a:t>
            </a:r>
            <a:r>
              <a:rPr lang="en-US" dirty="0"/>
              <a:t>ICMP </a:t>
            </a:r>
            <a:r>
              <a:rPr lang="ru-RU" dirty="0"/>
              <a:t>в режиме симуляции с ноутбука администратора сети на Донской в Москве до компьютера пользователя в филиале в г. Сочи.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8D792FC-FFD6-4DA4-B8C3-57300078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Отслеживание пакета</a:t>
            </a:r>
          </a:p>
        </p:txBody>
      </p:sp>
      <p:pic>
        <p:nvPicPr>
          <p:cNvPr id="7" name="Объект 6" descr="Изображение выглядит как текст, снимок экрана, диаграмм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E3FD5F1-4498-EFC7-F8E5-592CD0E69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595" y="2300497"/>
            <a:ext cx="6750810" cy="3698568"/>
          </a:xfrm>
        </p:spPr>
      </p:pic>
    </p:spTree>
    <p:extLst>
      <p:ext uri="{BB962C8B-B14F-4D97-AF65-F5344CB8AC3E}">
        <p14:creationId xmlns:p14="http://schemas.microsoft.com/office/powerpoint/2010/main" val="1226462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настроили динамическую маршрутизацию между территориями организации.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OSPF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339479"/>
            <a:ext cx="12192000" cy="49885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Настройка </a:t>
            </a:r>
            <a:r>
              <a:rPr lang="en-US" dirty="0"/>
              <a:t>OSPF</a:t>
            </a:r>
            <a:r>
              <a:rPr lang="ru-RU" dirty="0"/>
              <a:t> на маршрутизаторе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-gw-1 (включение процесса </a:t>
            </a:r>
            <a:r>
              <a:rPr lang="en-US" dirty="0"/>
              <a:t>OSPF</a:t>
            </a:r>
            <a:r>
              <a:rPr lang="ru-RU" dirty="0"/>
              <a:t>, назначение областей интерфейсам).</a:t>
            </a:r>
          </a:p>
        </p:txBody>
      </p:sp>
      <p:pic>
        <p:nvPicPr>
          <p:cNvPr id="7" name="Объект 6" descr="Изображение выглядит как текст, программное обеспечение, веб-страница, Веб-сай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62A22B9-478F-E96D-B14D-E51325DFE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13" y="2321479"/>
            <a:ext cx="10374173" cy="3439005"/>
          </a:xfrm>
        </p:spPr>
      </p:pic>
    </p:spTree>
    <p:extLst>
      <p:ext uri="{BB962C8B-B14F-4D97-AF65-F5344CB8AC3E}">
        <p14:creationId xmlns:p14="http://schemas.microsoft.com/office/powerpoint/2010/main" val="49782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058247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Проверка состояния протокола OSPF на маршрутизаторе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-gw-1 (просмотр статуса всех соседей в заданном сегменте, вывод информации из таблицы маршрутизации).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FBBBBD9-A94C-4CDF-A6DA-2245B968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OSPF</a:t>
            </a:r>
            <a:endParaRPr lang="ru-RU" dirty="0"/>
          </a:p>
        </p:txBody>
      </p:sp>
      <p:pic>
        <p:nvPicPr>
          <p:cNvPr id="7" name="Объект 6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0D4BFC5-4130-7077-FA8F-8D21D5005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100" y="2222500"/>
            <a:ext cx="3019799" cy="3636963"/>
          </a:xfrm>
        </p:spPr>
      </p:pic>
    </p:spTree>
    <p:extLst>
      <p:ext uri="{BB962C8B-B14F-4D97-AF65-F5344CB8AC3E}">
        <p14:creationId xmlns:p14="http://schemas.microsoft.com/office/powerpoint/2010/main" val="195750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1" y="6292391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Настройка маршрутизатора msk-q42-gw-1.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61A0480-47AA-4B9B-957E-213F58A5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оборудования</a:t>
            </a:r>
          </a:p>
        </p:txBody>
      </p:sp>
      <p:pic>
        <p:nvPicPr>
          <p:cNvPr id="7" name="Объект 6" descr="Изображение выглядит как текст, программное обеспечение, снимок экрана, компьютер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811DA47-A9A0-49AE-5CD6-9E7258C80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81" y="2358859"/>
            <a:ext cx="8486436" cy="3866455"/>
          </a:xfrm>
        </p:spPr>
      </p:pic>
    </p:spTree>
    <p:extLst>
      <p:ext uri="{BB962C8B-B14F-4D97-AF65-F5344CB8AC3E}">
        <p14:creationId xmlns:p14="http://schemas.microsoft.com/office/powerpoint/2010/main" val="386083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13069" y="6347841"/>
            <a:ext cx="11965858" cy="5003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Настройка маршрутизирующего коммутатора msk-hostel-gw-1.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1F3AB9F-DF12-407F-BE8D-BFDFEC73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оборудования</a:t>
            </a:r>
          </a:p>
        </p:txBody>
      </p:sp>
      <p:pic>
        <p:nvPicPr>
          <p:cNvPr id="7" name="Объект 6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E53AF20-D6B0-AD28-BA83-23F0E7B21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906" y="2222500"/>
            <a:ext cx="6366188" cy="3636963"/>
          </a:xfrm>
        </p:spPr>
      </p:pic>
    </p:spTree>
    <p:extLst>
      <p:ext uri="{BB962C8B-B14F-4D97-AF65-F5344CB8AC3E}">
        <p14:creationId xmlns:p14="http://schemas.microsoft.com/office/powerpoint/2010/main" val="371838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67147" y="6235146"/>
            <a:ext cx="11857703" cy="70502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Настройка маршрутизатора sch-sochi-gw-1.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843BD87-8A0D-4711-9E57-C9452811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оборудования</a:t>
            </a:r>
          </a:p>
        </p:txBody>
      </p:sp>
      <p:pic>
        <p:nvPicPr>
          <p:cNvPr id="7" name="Объект 6" descr="Изображение выглядит как текст, дисплей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83DBD65-FDB5-432A-75B7-70187AC51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312" y="2222500"/>
            <a:ext cx="8177375" cy="3636963"/>
          </a:xfrm>
        </p:spPr>
      </p:pic>
    </p:spTree>
    <p:extLst>
      <p:ext uri="{BB962C8B-B14F-4D97-AF65-F5344CB8AC3E}">
        <p14:creationId xmlns:p14="http://schemas.microsoft.com/office/powerpoint/2010/main" val="181025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00782" y="6190014"/>
            <a:ext cx="11990435" cy="9952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Проверка состояния протокола </a:t>
            </a:r>
            <a:r>
              <a:rPr lang="en-US" dirty="0"/>
              <a:t>OSPF </a:t>
            </a:r>
            <a:r>
              <a:rPr lang="ru-RU" dirty="0"/>
              <a:t>на маршрутизаторе msk-q42-gw-1.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FC90AE0-56A5-49C1-BE9F-382433EB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OSPF</a:t>
            </a:r>
            <a:endParaRPr lang="ru-RU" dirty="0"/>
          </a:p>
        </p:txBody>
      </p:sp>
      <p:pic>
        <p:nvPicPr>
          <p:cNvPr id="7" name="Объект 6" descr="Изображение выглядит как текст, снимок экрана, дисплей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BF25273-5E7B-B706-6D92-4BA63E463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457" y="1970252"/>
            <a:ext cx="3407086" cy="4494248"/>
          </a:xfrm>
        </p:spPr>
      </p:pic>
    </p:spTree>
    <p:extLst>
      <p:ext uri="{BB962C8B-B14F-4D97-AF65-F5344CB8AC3E}">
        <p14:creationId xmlns:p14="http://schemas.microsoft.com/office/powerpoint/2010/main" val="304518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8488" y="6321857"/>
            <a:ext cx="1201502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b="1" dirty="0"/>
              <a:t>Рис. 1.8. </a:t>
            </a:r>
            <a:r>
              <a:rPr lang="ru-RU" sz="1600" dirty="0"/>
              <a:t>Проверка состояния протокола </a:t>
            </a:r>
            <a:r>
              <a:rPr lang="en-US" sz="1600" dirty="0"/>
              <a:t>OSPF </a:t>
            </a:r>
            <a:r>
              <a:rPr lang="ru-RU" sz="1600" dirty="0"/>
              <a:t>на маршрутизирующем коммутаторе msk-hostel-gw-1.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5E1B92A-4A21-46B0-AB53-9B0C49CB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OSPF</a:t>
            </a:r>
            <a:endParaRPr lang="ru-RU" dirty="0"/>
          </a:p>
        </p:txBody>
      </p:sp>
      <p:pic>
        <p:nvPicPr>
          <p:cNvPr id="7" name="Объект 6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026BCF3-994D-CF93-2258-28CC9322B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54" y="2040192"/>
            <a:ext cx="3663087" cy="4281665"/>
          </a:xfrm>
        </p:spPr>
      </p:pic>
    </p:spTree>
    <p:extLst>
      <p:ext uri="{BB962C8B-B14F-4D97-AF65-F5344CB8AC3E}">
        <p14:creationId xmlns:p14="http://schemas.microsoft.com/office/powerpoint/2010/main" val="4026020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1300</TotalTime>
  <Words>365</Words>
  <Application>Microsoft Office PowerPoint</Application>
  <PresentationFormat>Широкоэкранный</PresentationFormat>
  <Paragraphs>47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Century Gothic</vt:lpstr>
      <vt:lpstr>Wingdings 2</vt:lpstr>
      <vt:lpstr>Цитаты</vt:lpstr>
      <vt:lpstr>Лабораторная работа №15  Динамическая маршрутизация. </vt:lpstr>
      <vt:lpstr>Открытие проекта</vt:lpstr>
      <vt:lpstr>Настройка OSPF</vt:lpstr>
      <vt:lpstr>Проверка OSPF</vt:lpstr>
      <vt:lpstr>Настройка оборудования</vt:lpstr>
      <vt:lpstr>Настройка оборудования</vt:lpstr>
      <vt:lpstr>Настройка оборудования</vt:lpstr>
      <vt:lpstr>Проверка OSPF</vt:lpstr>
      <vt:lpstr>Проверка OSPF</vt:lpstr>
      <vt:lpstr>Проверка OSPF</vt:lpstr>
      <vt:lpstr>Настройка интерфейсов</vt:lpstr>
      <vt:lpstr>Настройка оборудования</vt:lpstr>
      <vt:lpstr>Настройка оборудования</vt:lpstr>
      <vt:lpstr>Настройка оборудования</vt:lpstr>
      <vt:lpstr>Ping</vt:lpstr>
      <vt:lpstr>Отслеживание пакета</vt:lpstr>
      <vt:lpstr>Отключение vlan 6</vt:lpstr>
      <vt:lpstr>Отслеживание пакета</vt:lpstr>
      <vt:lpstr>Ping</vt:lpstr>
      <vt:lpstr>Восстановление vlan 6</vt:lpstr>
      <vt:lpstr>Отслеживание пакета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Булат Исаев</cp:lastModifiedBy>
  <cp:revision>372</cp:revision>
  <dcterms:created xsi:type="dcterms:W3CDTF">2022-11-11T17:59:21Z</dcterms:created>
  <dcterms:modified xsi:type="dcterms:W3CDTF">2025-03-09T18:50:09Z</dcterms:modified>
</cp:coreProperties>
</file>