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7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Учёт физических параметров сети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3514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Размещение двух территорий на расстоянии более 100м друг от друга.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 descr="Изображение выглядит как карта, диаграмма, снимок экрана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E3CD5B-CBD3-6EC3-C7C8-032DC650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46" y="2222500"/>
            <a:ext cx="5833507" cy="3636963"/>
          </a:xfrm>
        </p:spPr>
      </p:pic>
    </p:spTree>
    <p:extLst>
      <p:ext uri="{BB962C8B-B14F-4D97-AF65-F5344CB8AC3E}">
        <p14:creationId xmlns:p14="http://schemas.microsoft.com/office/powerpoint/2010/main" val="304497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4133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Пинг с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(проверка неработоспособности соединения).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DA6497D-D791-4725-2556-5D7FDBCA6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64" y="1926637"/>
            <a:ext cx="4238471" cy="4298677"/>
          </a:xfrm>
        </p:spPr>
      </p:pic>
    </p:spTree>
    <p:extLst>
      <p:ext uri="{BB962C8B-B14F-4D97-AF65-F5344CB8AC3E}">
        <p14:creationId xmlns:p14="http://schemas.microsoft.com/office/powerpoint/2010/main" val="285900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1.11. </a:t>
            </a:r>
            <a:r>
              <a:rPr lang="ru-RU" sz="1400" dirty="0"/>
              <a:t>Удаление соединения между </a:t>
            </a:r>
            <a:r>
              <a:rPr lang="ru-RU" sz="1400" dirty="0" err="1"/>
              <a:t>msk-donskaya</a:t>
            </a:r>
            <a:r>
              <a:rPr lang="ru-RU" sz="1400" dirty="0"/>
              <a:t>-</a:t>
            </a:r>
            <a:r>
              <a:rPr lang="en-US" sz="1400" dirty="0" err="1"/>
              <a:t>baisaev</a:t>
            </a:r>
            <a:r>
              <a:rPr lang="ru-RU" sz="1400" dirty="0"/>
              <a:t>-sw-1 и </a:t>
            </a:r>
            <a:r>
              <a:rPr lang="ru-RU" sz="1400" dirty="0" err="1"/>
              <a:t>msk-pavlovskaya</a:t>
            </a:r>
            <a:r>
              <a:rPr lang="ru-RU" sz="1400" dirty="0"/>
              <a:t>-</a:t>
            </a:r>
            <a:r>
              <a:rPr lang="en-US" sz="1400" dirty="0" err="1"/>
              <a:t>baisaev</a:t>
            </a:r>
            <a:r>
              <a:rPr lang="ru-RU" sz="1400" dirty="0"/>
              <a:t>-sw-1, добавление в логическую рабочую область двух повторителей и присвоение им названий (</a:t>
            </a:r>
            <a:r>
              <a:rPr lang="ru-RU" sz="1400" dirty="0" err="1"/>
              <a:t>msk-donskaya</a:t>
            </a:r>
            <a:r>
              <a:rPr lang="ru-RU" sz="1400" dirty="0"/>
              <a:t>-</a:t>
            </a:r>
            <a:r>
              <a:rPr lang="en-US" sz="1400" dirty="0" err="1"/>
              <a:t>baisaev</a:t>
            </a:r>
            <a:r>
              <a:rPr lang="ru-RU" sz="1400" dirty="0"/>
              <a:t>-mc-1 и </a:t>
            </a:r>
            <a:r>
              <a:rPr lang="ru-RU" sz="1400" dirty="0" err="1"/>
              <a:t>msk-pavlovskaya</a:t>
            </a:r>
            <a:r>
              <a:rPr lang="ru-RU" sz="1400" dirty="0"/>
              <a:t>-</a:t>
            </a:r>
            <a:r>
              <a:rPr lang="en-US" sz="1400" dirty="0" err="1"/>
              <a:t>baisaev</a:t>
            </a:r>
            <a:r>
              <a:rPr lang="ru-RU" sz="1400" dirty="0"/>
              <a:t>-mc-1).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10" name="Объект 9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0DA531-87F0-ADDC-8591-AA6BE3B6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33" y="2222500"/>
            <a:ext cx="7471334" cy="4002814"/>
          </a:xfrm>
        </p:spPr>
      </p:pic>
    </p:spTree>
    <p:extLst>
      <p:ext uri="{BB962C8B-B14F-4D97-AF65-F5344CB8AC3E}">
        <p14:creationId xmlns:p14="http://schemas.microsoft.com/office/powerpoint/2010/main" val="15059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1144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Замена имеющихся модулей на PT-REPEATERNM-1FFE и PT-REPEATER-NM-1CFE для подключения оптоволокна и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79CBE5F-989B-A7EA-E71E-22CA460C0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18" y="2023946"/>
            <a:ext cx="4055357" cy="4093725"/>
          </a:xfrm>
        </p:spPr>
      </p:pic>
    </p:spTree>
    <p:extLst>
      <p:ext uri="{BB962C8B-B14F-4D97-AF65-F5344CB8AC3E}">
        <p14:creationId xmlns:p14="http://schemas.microsoft.com/office/powerpoint/2010/main" val="10400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11840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Перемещение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-mc-1 на территорию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DC6BD9B-FD38-8C44-98C1-421C7CDC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26" y="2222500"/>
            <a:ext cx="6628947" cy="3636963"/>
          </a:xfrm>
        </p:spPr>
      </p:pic>
    </p:spTree>
    <p:extLst>
      <p:ext uri="{BB962C8B-B14F-4D97-AF65-F5344CB8AC3E}">
        <p14:creationId xmlns:p14="http://schemas.microsoft.com/office/powerpoint/2010/main" val="51629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63064" y="6225314"/>
            <a:ext cx="1231812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b="1" dirty="0"/>
              <a:t>Рис. 1.14. </a:t>
            </a:r>
            <a:r>
              <a:rPr lang="ru-RU" sz="1300" dirty="0"/>
              <a:t>Подключение: коммутатора </a:t>
            </a:r>
            <a:r>
              <a:rPr lang="ru-RU" sz="1300" dirty="0" err="1"/>
              <a:t>msk-donskaya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-sw-1 к </a:t>
            </a:r>
            <a:r>
              <a:rPr lang="ru-RU" sz="1300" dirty="0" err="1"/>
              <a:t>msk-donskaya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-mc-1 по витой паре, </a:t>
            </a:r>
            <a:r>
              <a:rPr lang="ru-RU" sz="1300" dirty="0" err="1"/>
              <a:t>msk-donskaya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-mc-1 и </a:t>
            </a:r>
            <a:r>
              <a:rPr lang="ru-RU" sz="1300" dirty="0" err="1"/>
              <a:t>msk-pavlovskaya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-mc-1 — по оптоволокну, </a:t>
            </a:r>
            <a:r>
              <a:rPr lang="ru-RU" sz="1300" dirty="0" err="1"/>
              <a:t>msk-pavlovskaya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-sw-1 к </a:t>
            </a:r>
            <a:r>
              <a:rPr lang="ru-RU" sz="1300" dirty="0" err="1"/>
              <a:t>msk-pavlovskaya</a:t>
            </a:r>
            <a:r>
              <a:rPr lang="ru-RU" sz="1300" dirty="0"/>
              <a:t>-</a:t>
            </a:r>
            <a:r>
              <a:rPr lang="en-US" sz="1300" dirty="0" err="1"/>
              <a:t>baisaev</a:t>
            </a:r>
            <a:r>
              <a:rPr lang="ru-RU" sz="1300" dirty="0"/>
              <a:t>-mc-1 — по витой паре.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7" name="Объект 6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3E91078-3BE8-172E-EDF5-B0CA4CBB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32" y="2222500"/>
            <a:ext cx="7024135" cy="4002814"/>
          </a:xfrm>
        </p:spPr>
      </p:pic>
    </p:spTree>
    <p:extLst>
      <p:ext uri="{BB962C8B-B14F-4D97-AF65-F5344CB8AC3E}">
        <p14:creationId xmlns:p14="http://schemas.microsoft.com/office/powerpoint/2010/main" val="66916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4133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Проверка работоспособности соединения между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и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Логическая рабочая область</a:t>
            </a:r>
          </a:p>
        </p:txBody>
      </p:sp>
      <p:pic>
        <p:nvPicPr>
          <p:cNvPr id="10" name="Объект 9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4315D2-94FB-986F-A908-28F45F322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34" y="2102397"/>
            <a:ext cx="4080531" cy="4122917"/>
          </a:xfrm>
        </p:spPr>
      </p:pic>
    </p:spTree>
    <p:extLst>
      <p:ext uri="{BB962C8B-B14F-4D97-AF65-F5344CB8AC3E}">
        <p14:creationId xmlns:p14="http://schemas.microsoft.com/office/powerpoint/2010/main" val="389072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получили навыки работы с физической рабочей областью </a:t>
            </a:r>
            <a:r>
              <a:rPr lang="en-US" dirty="0"/>
              <a:t>Packet Tracer</a:t>
            </a:r>
            <a:r>
              <a:rPr lang="ru-RU" dirty="0"/>
              <a:t>, а также научились учитывать физические параметры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1801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lab_PT-07.pkt.</a:t>
            </a:r>
          </a:p>
        </p:txBody>
      </p:sp>
      <p:pic>
        <p:nvPicPr>
          <p:cNvPr id="8" name="Объект 7" descr="Изображение выглядит как текст, Шрифт, линия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6B7B45-F8C1-10E5-D861-DAB5FE9FF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9" y="3072138"/>
            <a:ext cx="10553700" cy="1943435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-1" y="6205265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Открытие физической рабочей области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 и присвоение названия городу.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7" name="Объект 6" descr="Изображение выглядит как дизайн, Графика, белый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CD270A-006F-4757-2A3D-3A5C46158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3" y="2371120"/>
            <a:ext cx="5283872" cy="355105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" y="6187479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зданию названия </a:t>
            </a:r>
            <a:r>
              <a:rPr lang="ru-RU" dirty="0" err="1"/>
              <a:t>Donskaya</a:t>
            </a:r>
            <a:r>
              <a:rPr lang="ru-RU" dirty="0"/>
              <a:t> и добавление здания для территории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5" name="Объект 4" descr="Изображение выглядит как Прямоугольник, диаграмма, прямоугольный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8632D6-4C27-EE8E-50F2-40EE0F39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71" y="2222500"/>
            <a:ext cx="8211858" cy="3636963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545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Перемещение изображения, обозначающее серверное помещение, внутрь здания.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BFD01F-ADC2-DFA5-3D3F-15371068A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9" y="2222500"/>
            <a:ext cx="4927581" cy="3636963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138897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Перемещение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на территорию </a:t>
            </a:r>
            <a:r>
              <a:rPr lang="ru-RU" dirty="0" err="1"/>
              <a:t>Pavlovskaya</a:t>
            </a:r>
            <a:r>
              <a:rPr lang="ru-RU" dirty="0"/>
              <a:t>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5" name="Объект 4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FF83372-3B3D-AB1A-9661-EF86A38A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59" y="3056561"/>
            <a:ext cx="8225282" cy="2407399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601537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Перемещение двух оконечных устройств (dk-pavlovskaya-1 и other-pavlovskaya-1)  на территорию </a:t>
            </a:r>
            <a:r>
              <a:rPr lang="ru-RU" dirty="0" err="1"/>
              <a:t>Pavlovskaya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pic>
        <p:nvPicPr>
          <p:cNvPr id="5" name="Объект 4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EBF1FFB-D640-DFC9-3A1C-CF97F51C8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29" y="2222500"/>
            <a:ext cx="7820742" cy="3636963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51168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Пинг с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(проверка работоспособности соединения).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9" name="Объект 8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F82340-9EC2-072F-67CC-E396E87D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92" y="2222500"/>
            <a:ext cx="8430416" cy="3636963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4" y="603328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Активация разрешения на учёт физических характеристик среды передачи.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Активация разрешения</a:t>
            </a:r>
          </a:p>
        </p:txBody>
      </p:sp>
      <p:pic>
        <p:nvPicPr>
          <p:cNvPr id="7" name="Объект 6" descr="Изображение выглядит как текст, программное обеспечение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68A03FF-A6F6-5A09-0BD5-04B36B87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394604"/>
            <a:ext cx="10553700" cy="3292754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864</TotalTime>
  <Words>362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№7  Учёт физических параметров сети </vt:lpstr>
      <vt:lpstr>Новый проект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Физическая рабочая область</vt:lpstr>
      <vt:lpstr>Ping</vt:lpstr>
      <vt:lpstr>Активация разрешения</vt:lpstr>
      <vt:lpstr>Физическая рабочая область</vt:lpstr>
      <vt:lpstr>Ping</vt:lpstr>
      <vt:lpstr>Логическая рабочая область</vt:lpstr>
      <vt:lpstr>Логическая рабочая область</vt:lpstr>
      <vt:lpstr>Физическая рабочая область</vt:lpstr>
      <vt:lpstr>Логическая рабочая область</vt:lpstr>
      <vt:lpstr>Логическая рабочая область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197</cp:revision>
  <dcterms:created xsi:type="dcterms:W3CDTF">2022-11-11T17:59:21Z</dcterms:created>
  <dcterms:modified xsi:type="dcterms:W3CDTF">2025-03-09T02:25:28Z</dcterms:modified>
</cp:coreProperties>
</file>