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№13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Статическая маршрутизация в Интернете. Планирование.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интерфейса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6" y="6120627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Добавление на маршрутизаторе msk-q42-gw-1 дополнительного интерфейса NM-2FE2W.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F445414-C851-2BE0-3F16-95F62E16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38" y="2222500"/>
            <a:ext cx="8472924" cy="3636963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Добавление в физической рабочей области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 в </a:t>
            </a:r>
            <a:r>
              <a:rPr lang="ru-RU" dirty="0" err="1"/>
              <a:t>г.Москва</a:t>
            </a:r>
            <a:r>
              <a:rPr lang="ru-RU" dirty="0"/>
              <a:t> здания 42-го квартала, присвоение названия.</a:t>
            </a:r>
          </a:p>
        </p:txBody>
      </p:sp>
      <p:pic>
        <p:nvPicPr>
          <p:cNvPr id="7" name="Объект 6" descr="Изображение выглядит как диаграмма, линия, План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A9D8E9-6065-A13B-FA59-FF28AE10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31" y="2222500"/>
            <a:ext cx="5675538" cy="3636963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Добавление в физической рабочей области города Сочи и в нём здания филиала, присвоение названия.</a:t>
            </a:r>
          </a:p>
        </p:txBody>
      </p:sp>
      <p:pic>
        <p:nvPicPr>
          <p:cNvPr id="7" name="Объект 6" descr="Изображение выглядит как снимок экрана, диаграмма, Прямоугольни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DB2D1A9-1FD9-674F-A6CD-4DC920AE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17" y="2222500"/>
            <a:ext cx="8527765" cy="3636963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Перенос из сети «Донская» оборудование сети 42-го квартала и сети филиала в соответствующие здания.</a:t>
            </a:r>
          </a:p>
        </p:txBody>
      </p:sp>
      <p:pic>
        <p:nvPicPr>
          <p:cNvPr id="7" name="Объект 6" descr="Изображение выглядит как снимок экрана, текст, Прямоугольник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1D0E6A7-20A4-F39C-2CB4-CF552129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73" y="2190969"/>
            <a:ext cx="6733653" cy="3817703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Размещение объектов в основном здании 42-го квартала в Москве.</a:t>
            </a:r>
          </a:p>
        </p:txBody>
      </p:sp>
      <p:pic>
        <p:nvPicPr>
          <p:cNvPr id="7" name="Объект 6" descr="Изображение выглядит как снимок экрана, диаграмма, линия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40832F-BA5B-64D3-CF5D-44F73865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96" y="2112590"/>
            <a:ext cx="4766807" cy="4112724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42726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Размещение объектов в здании филиала в г. Сочи.</a:t>
            </a:r>
          </a:p>
        </p:txBody>
      </p:sp>
      <p:pic>
        <p:nvPicPr>
          <p:cNvPr id="7" name="Объект 6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E1E184-DB6E-4D09-626B-57529A82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60" y="2094311"/>
            <a:ext cx="4943080" cy="4131003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Первоначальная настройка маршрутизатора msk-q42-gw-1.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35068D-19E4-3C25-9C13-FF5E01D3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27" y="2017548"/>
            <a:ext cx="4699146" cy="4351721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Первоначальная настройка коммутатора msk-q42-sw-1.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5161D6-FC9F-1FE8-0C33-1FCE399C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96" y="2049080"/>
            <a:ext cx="4584407" cy="4294911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17. </a:t>
            </a:r>
            <a:r>
              <a:rPr lang="ru-RU" dirty="0"/>
              <a:t>Первоначальная настройка маршрутизирующего коммутатора msk-hostel-gw-1.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27A419B-2549-08D8-23A5-CDA9761F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26" y="2016719"/>
            <a:ext cx="4765548" cy="4208595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Первоначальная настройка коммутатора msk-hostel-sw-1.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529E0AE-DCAF-76C5-4909-22DA08F9C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38" y="2033313"/>
            <a:ext cx="4906924" cy="4334527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Внесение изменений в схему </a:t>
            </a:r>
            <a:r>
              <a:rPr lang="en-US" dirty="0"/>
              <a:t>L1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62559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Внесение изменений в схему L1 сети (добавление информации о сети основной территории (42-й квартал в Москве) и сети филиала в г. Сочи).</a:t>
            </a:r>
          </a:p>
        </p:txBody>
      </p:sp>
      <p:pic>
        <p:nvPicPr>
          <p:cNvPr id="8" name="Объект 7" descr="Изображение выглядит как диаграмма, текст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4B3B38-C733-6061-2E8E-04A70C653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9" y="2159745"/>
            <a:ext cx="4328581" cy="4002814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Первоначальная настройка коммутатора sch-sochi-sw-1.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FED5F6-9C0F-57C3-C0F2-B118EAECD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92" y="2003241"/>
            <a:ext cx="4698615" cy="4222073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Первоначальная настройка маршрутизатора sch-sochi-gw-1.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68FB16-FC71-0E5B-FC86-A832154C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61" y="1983464"/>
            <a:ext cx="4820078" cy="4241850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провели подготовительные мероприятия по организации взаимодействия через сеть провайдера посредством статической маршрутизации локальной сети с сетью основного здания, расположенного в 42-м квартале в Москве, и сетью филиала, расположенного в г. Сочи.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</a:t>
            </a:r>
            <a:r>
              <a:rPr lang="ru-RU" dirty="0" err="1"/>
              <a:t>г.Сочи</a:t>
            </a:r>
            <a:r>
              <a:rPr lang="ru-RU" dirty="0"/>
              <a:t>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Таблица VLAN сети основной территории и сети филиала в г. Сочи.</a:t>
            </a:r>
          </a:p>
        </p:txBody>
      </p:sp>
      <p:pic>
        <p:nvPicPr>
          <p:cNvPr id="7" name="Объект 6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AE94D46-A91A-21D6-1E08-EEEE827D9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66" y="2222500"/>
            <a:ext cx="5529668" cy="3636963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2" y="6242110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Таблица IP для связующих разные территории линков.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26E9882-DB4B-49B9-8F0D-F2ACF9C8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(разные территории)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36AF2B-0C90-6BD1-B8CE-DAC3D2FA8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01" y="2554266"/>
            <a:ext cx="4937793" cy="3367975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(42-й квартал </a:t>
            </a:r>
            <a:r>
              <a:rPr lang="ru-RU" dirty="0" err="1"/>
              <a:t>г.Москва</a:t>
            </a:r>
            <a:r>
              <a:rPr lang="ru-RU" dirty="0"/>
              <a:t>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25314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Таблица IP для сети основной территории (42-й квартал г. Москва).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E50DEE-E596-C1F8-A254-D9616DCCC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420" y="2421386"/>
            <a:ext cx="4603157" cy="3803928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69" y="6225314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Таблица IP для филиала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334FFF-D08D-4629-90DC-0433CD3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</a:t>
            </a:r>
            <a:r>
              <a:rPr lang="ru-RU" dirty="0" err="1"/>
              <a:t>г.Сочи</a:t>
            </a:r>
            <a:r>
              <a:rPr lang="ru-RU" dirty="0"/>
              <a:t>)</a:t>
            </a:r>
          </a:p>
        </p:txBody>
      </p:sp>
      <p:pic>
        <p:nvPicPr>
          <p:cNvPr id="7" name="Объект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CF7DDC-C66D-261A-7B6D-5491754C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08" y="2712257"/>
            <a:ext cx="6052783" cy="3026391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152972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Открытие проекта lab_PT-13.pkt.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4CF332-7420-79F8-B42C-537CC444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061943"/>
            <a:ext cx="10553700" cy="1958076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00779" y="5995708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1.7. </a:t>
            </a:r>
            <a:r>
              <a:rPr lang="ru-RU" sz="1400" dirty="0"/>
              <a:t>Размещение необходимого оборудования (4 </a:t>
            </a:r>
            <a:r>
              <a:rPr lang="ru-RU" sz="1400" dirty="0" err="1"/>
              <a:t>медиаконвертера</a:t>
            </a:r>
            <a:r>
              <a:rPr lang="ru-RU" sz="1400" dirty="0"/>
              <a:t> (</a:t>
            </a:r>
            <a:r>
              <a:rPr lang="ru-RU" sz="1400" dirty="0" err="1"/>
              <a:t>Repeater</a:t>
            </a:r>
            <a:r>
              <a:rPr lang="ru-RU" sz="1400" dirty="0"/>
              <a:t>-PT), 2 маршрутизатора типа </a:t>
            </a:r>
            <a:r>
              <a:rPr lang="ru-RU" sz="1400" dirty="0" err="1"/>
              <a:t>Cisco</a:t>
            </a:r>
            <a:r>
              <a:rPr lang="ru-RU" sz="1400" dirty="0"/>
              <a:t> 2811, 1 маршрутизирующий коммутатор типа </a:t>
            </a:r>
            <a:r>
              <a:rPr lang="ru-RU" sz="1400" dirty="0" err="1"/>
              <a:t>Cisco</a:t>
            </a:r>
            <a:r>
              <a:rPr lang="ru-RU" sz="1400" dirty="0"/>
              <a:t> 3560-24PS, 2 коммутатора типа </a:t>
            </a:r>
            <a:r>
              <a:rPr lang="ru-RU" sz="1400" dirty="0" err="1"/>
              <a:t>Cisco</a:t>
            </a:r>
            <a:r>
              <a:rPr lang="ru-RU" sz="1400" dirty="0"/>
              <a:t> 2950-24, коммутатор </a:t>
            </a:r>
            <a:r>
              <a:rPr lang="ru-RU" sz="1400" dirty="0" err="1"/>
              <a:t>Cisco</a:t>
            </a:r>
            <a:r>
              <a:rPr lang="ru-RU" sz="1400" dirty="0"/>
              <a:t> 2950-24T, 3 оконечных устройства типа PC-PT). Присвоение названий и соединение объектов.</a:t>
            </a:r>
          </a:p>
        </p:txBody>
      </p:sp>
      <p:pic>
        <p:nvPicPr>
          <p:cNvPr id="7" name="Объект 6" descr="Изображение выглядит как диаграмма, текст, линия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FFF948A-6BB3-908C-E48B-94E54648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14" y="1992894"/>
            <a:ext cx="5084563" cy="4002814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Замена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159825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Замена на </a:t>
            </a:r>
            <a:r>
              <a:rPr lang="ru-RU" dirty="0" err="1"/>
              <a:t>медиаконвертерах</a:t>
            </a:r>
            <a:r>
              <a:rPr lang="ru-RU" dirty="0"/>
              <a:t> имеющихся модулей на PT-REPEATERNM-1FFE и PT-REPEATER-NM-1CFE (для подключения витой пары по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и оптоволокна соответственно).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0A06B9-12CD-C7D3-198A-64477CED0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2445321"/>
            <a:ext cx="7449590" cy="3191320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1233</TotalTime>
  <Words>471</Words>
  <Application>Microsoft Office PowerPoint</Application>
  <PresentationFormat>Широкоэкранный</PresentationFormat>
  <Paragraphs>47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Цитаты</vt:lpstr>
      <vt:lpstr>Лабораторная работа №13  Статическая маршрутизация в Интернете. Планирование. </vt:lpstr>
      <vt:lpstr>Внесение изменений в схему L1</vt:lpstr>
      <vt:lpstr>Таблица VLAN (г.Сочи)</vt:lpstr>
      <vt:lpstr>Таблица IP (разные территории)</vt:lpstr>
      <vt:lpstr>Таблица IP (42-й квартал г.Москва)</vt:lpstr>
      <vt:lpstr>Таблица IP (г.Сочи)</vt:lpstr>
      <vt:lpstr>Новый проект</vt:lpstr>
      <vt:lpstr>Размещение оборудования</vt:lpstr>
      <vt:lpstr>Замена модулей</vt:lpstr>
      <vt:lpstr>Добавление интерфейса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Первоначальная настройка</vt:lpstr>
      <vt:lpstr>Первоначальная настройка</vt:lpstr>
      <vt:lpstr>Первоначальная настройка</vt:lpstr>
      <vt:lpstr>Первоначальная настройка</vt:lpstr>
      <vt:lpstr>Первоначальная настройка</vt:lpstr>
      <vt:lpstr>Первоначальная настройка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325</cp:revision>
  <dcterms:created xsi:type="dcterms:W3CDTF">2022-11-11T17:59:21Z</dcterms:created>
  <dcterms:modified xsi:type="dcterms:W3CDTF">2025-03-09T13:56:44Z</dcterms:modified>
</cp:coreProperties>
</file>