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>
        <p:scale>
          <a:sx n="75" d="100"/>
          <a:sy n="75" d="100"/>
        </p:scale>
        <p:origin x="203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№14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Статическая маршрутизация в Интернете. Настройка.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9</a:t>
            </a:r>
            <a:r>
              <a:rPr lang="ru-RU" b="1" dirty="0"/>
              <a:t>. </a:t>
            </a:r>
            <a:r>
              <a:rPr lang="ru-RU" dirty="0"/>
              <a:t>Присвоение адресов оконечному устройству </a:t>
            </a:r>
            <a:r>
              <a:rPr lang="en-US" dirty="0"/>
              <a:t>pc</a:t>
            </a:r>
            <a:r>
              <a:rPr lang="ru-RU" dirty="0"/>
              <a:t>-</a:t>
            </a:r>
            <a:r>
              <a:rPr lang="en-US" dirty="0"/>
              <a:t>q</a:t>
            </a:r>
            <a:r>
              <a:rPr lang="ru-RU" dirty="0"/>
              <a:t>42-1.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BF130D-CA8F-4F76-8612-6B0831B2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A650145-C8E2-AC1A-B19E-A4115A29D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323" y="2153449"/>
            <a:ext cx="4007353" cy="4071865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0</a:t>
            </a:r>
            <a:r>
              <a:rPr lang="ru-RU" b="1" dirty="0"/>
              <a:t>. </a:t>
            </a:r>
            <a:r>
              <a:rPr lang="ru-RU" dirty="0"/>
              <a:t>Выполнение проверки.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851D6A-2BEE-48B4-B560-F109A190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4B11357-9CC8-981A-5180-77023B5B0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925" y="2033314"/>
            <a:ext cx="4296150" cy="4353107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1</a:t>
            </a:r>
            <a:r>
              <a:rPr lang="ru-RU" b="1" dirty="0"/>
              <a:t>. </a:t>
            </a:r>
            <a:r>
              <a:rPr lang="ru-RU" dirty="0"/>
              <a:t>Настройка интерфейсов маршрутизирующего коммутатора msk-hostel-gw-1.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B92FFB1-8ADC-46EA-8DC8-347BD584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48C4C30-AB15-8554-044D-F45F5D641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07" y="2074231"/>
            <a:ext cx="5349386" cy="4151083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2</a:t>
            </a:r>
            <a:r>
              <a:rPr lang="ru-RU" b="1" dirty="0"/>
              <a:t>. </a:t>
            </a:r>
            <a:r>
              <a:rPr lang="ru-RU" dirty="0"/>
              <a:t>Выполнение проверки.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FCF4C12-B7B1-4142-8AAB-011F789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дисплей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94F7E5D-BD83-4623-5073-D01BFE3A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72" y="2222500"/>
            <a:ext cx="9913056" cy="3636963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3</a:t>
            </a:r>
            <a:r>
              <a:rPr lang="ru-RU" b="1" dirty="0"/>
              <a:t>. </a:t>
            </a:r>
            <a:r>
              <a:rPr lang="ru-RU" dirty="0"/>
              <a:t>Настройка интерфейсов коммутатора msk-hostel-sw-1.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53E80-0EA5-4CD1-A6D0-82F08A2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6F8A73-FCD5-E06F-8F59-36656839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41" y="2222500"/>
            <a:ext cx="5440117" cy="4002814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4</a:t>
            </a:r>
            <a:r>
              <a:rPr lang="ru-RU" b="1" dirty="0"/>
              <a:t>. </a:t>
            </a:r>
            <a:r>
              <a:rPr lang="ru-RU" dirty="0"/>
              <a:t>Присвоение адресов оконечному устройству </a:t>
            </a:r>
            <a:r>
              <a:rPr lang="en-US" dirty="0"/>
              <a:t>pc</a:t>
            </a:r>
            <a:r>
              <a:rPr lang="ru-RU" dirty="0"/>
              <a:t>-</a:t>
            </a:r>
            <a:r>
              <a:rPr lang="en-US" dirty="0"/>
              <a:t>hostel</a:t>
            </a:r>
            <a:r>
              <a:rPr lang="ru-RU" dirty="0"/>
              <a:t>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8C17BB3-18F7-45FD-A6C2-F2F20389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32D38D-CF15-4A30-6B79-C73A8180D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558" y="2112141"/>
            <a:ext cx="4208884" cy="4284829"/>
          </a:xfrm>
        </p:spPr>
      </p:pic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5</a:t>
            </a:r>
            <a:r>
              <a:rPr lang="ru-RU" b="1" dirty="0"/>
              <a:t>. </a:t>
            </a:r>
            <a:r>
              <a:rPr lang="ru-RU" dirty="0"/>
              <a:t>Выполнение проверки.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817EBCB-6119-4A96-8A33-B61BC4C0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1AE6ED8-9E84-85A0-1E69-5563BD02D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20" y="2169435"/>
            <a:ext cx="3991560" cy="4055879"/>
          </a:xfrm>
        </p:spPr>
      </p:pic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в Сочи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6</a:t>
            </a:r>
            <a:r>
              <a:rPr lang="ru-RU" b="1" dirty="0"/>
              <a:t>. </a:t>
            </a:r>
            <a:r>
              <a:rPr lang="ru-RU" dirty="0"/>
              <a:t>Первоначальная настройка маршрутизатора sch-sochi-gw-1.</a:t>
            </a:r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2B1F733-1691-E0DC-0D4C-4971F94DE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09" y="2137425"/>
            <a:ext cx="6522180" cy="4087889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</a:t>
            </a:r>
            <a:r>
              <a:rPr lang="en-US" b="1" dirty="0"/>
              <a:t>7</a:t>
            </a:r>
            <a:r>
              <a:rPr lang="ru-RU" b="1" dirty="0"/>
              <a:t>. </a:t>
            </a:r>
            <a:r>
              <a:rPr lang="ru-RU" dirty="0"/>
              <a:t>Первоначальная настройка коммутатора </a:t>
            </a:r>
            <a:r>
              <a:rPr lang="ru-RU" dirty="0" err="1"/>
              <a:t>sch-sochi</a:t>
            </a:r>
            <a:r>
              <a:rPr lang="ru-RU" dirty="0"/>
              <a:t>-</a:t>
            </a:r>
            <a:r>
              <a:rPr lang="en-US" dirty="0"/>
              <a:t>s</a:t>
            </a:r>
            <a:r>
              <a:rPr lang="ru-RU" dirty="0"/>
              <a:t>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6B6275B-0FE8-4B04-AC71-B3D052C9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в Сочи</a:t>
            </a:r>
          </a:p>
        </p:txBody>
      </p:sp>
      <p:pic>
        <p:nvPicPr>
          <p:cNvPr id="5" name="Объект 4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E3D0510-6E6B-F566-1FEF-7737A840B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76" y="2222500"/>
            <a:ext cx="5350648" cy="4002814"/>
          </a:xfrm>
        </p:spPr>
      </p:pic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18</a:t>
            </a:r>
            <a:r>
              <a:rPr lang="ru-RU" b="1" dirty="0"/>
              <a:t>. </a:t>
            </a:r>
            <a:r>
              <a:rPr lang="ru-RU" dirty="0"/>
              <a:t>Присвоение адресов оконечному устройству </a:t>
            </a:r>
            <a:r>
              <a:rPr lang="en-US" dirty="0"/>
              <a:t>pc</a:t>
            </a:r>
            <a:r>
              <a:rPr lang="ru-RU" dirty="0"/>
              <a:t>-</a:t>
            </a:r>
            <a:r>
              <a:rPr lang="en-US" dirty="0" err="1"/>
              <a:t>sochi</a:t>
            </a:r>
            <a:r>
              <a:rPr lang="ru-RU" dirty="0"/>
              <a:t>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8D792FC-FFD6-4DA4-B8C3-57300078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в Сочи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16C3D7-5107-673E-36D5-435AABB60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47" y="2018431"/>
            <a:ext cx="4156103" cy="4206883"/>
          </a:xfrm>
        </p:spPr>
      </p:pic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Открытие проекта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lab_PT-14.pkt.</a:t>
            </a:r>
          </a:p>
        </p:txBody>
      </p:sp>
      <p:pic>
        <p:nvPicPr>
          <p:cNvPr id="10" name="Объект 9" descr="Изображение выглядит как текст, снимок экрана, линия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560C5A-4C4D-2E73-B09F-BFF5B6571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993156"/>
            <a:ext cx="10553700" cy="2095650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8463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19</a:t>
            </a:r>
            <a:r>
              <a:rPr lang="ru-RU" b="1" dirty="0"/>
              <a:t>. </a:t>
            </a:r>
            <a:r>
              <a:rPr lang="ru-RU" dirty="0"/>
              <a:t>Настройка маршрутизатора </a:t>
            </a:r>
            <a:r>
              <a:rPr lang="ru-RU" dirty="0" err="1"/>
              <a:t>msk-donskaya</a:t>
            </a:r>
            <a:r>
              <a:rPr lang="en-US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pic>
        <p:nvPicPr>
          <p:cNvPr id="8" name="Объект 7" descr="Изображение выглядит как текст, программное обеспечение, Значок на компьютер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3FC641-525B-F2C6-BB1E-64C08EB5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92" y="2440558"/>
            <a:ext cx="10136015" cy="3200847"/>
          </a:xfrm>
        </p:spPr>
      </p:pic>
    </p:spTree>
    <p:extLst>
      <p:ext uri="{BB962C8B-B14F-4D97-AF65-F5344CB8AC3E}">
        <p14:creationId xmlns:p14="http://schemas.microsoft.com/office/powerpoint/2010/main" val="160541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8037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0</a:t>
            </a:r>
            <a:r>
              <a:rPr lang="ru-RU" b="1" dirty="0"/>
              <a:t>. </a:t>
            </a:r>
            <a:r>
              <a:rPr lang="ru-RU" dirty="0"/>
              <a:t>Выполнение проверки.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2D00A73-C875-43E7-B6E9-C7B6556E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  <p:pic>
        <p:nvPicPr>
          <p:cNvPr id="8" name="Объект 7" descr="Изображение выглядит как электроника, текст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6EB3E4F-48D4-DCC7-99D0-414B84F71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898" y="2096376"/>
            <a:ext cx="4228204" cy="4295951"/>
          </a:xfrm>
        </p:spPr>
      </p:pic>
    </p:spTree>
    <p:extLst>
      <p:ext uri="{BB962C8B-B14F-4D97-AF65-F5344CB8AC3E}">
        <p14:creationId xmlns:p14="http://schemas.microsoft.com/office/powerpoint/2010/main" val="354104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1</a:t>
            </a:r>
            <a:r>
              <a:rPr lang="ru-RU" b="1" dirty="0"/>
              <a:t>. </a:t>
            </a:r>
            <a:r>
              <a:rPr lang="ru-RU" dirty="0"/>
              <a:t>Настройка маршрутизатора msk-q42-gw-1.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BBBC59E-BA66-402E-9276-046E23B7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  <p:pic>
        <p:nvPicPr>
          <p:cNvPr id="8" name="Объект 7" descr="Изображение выглядит как текст, программное обеспечение, Значок на компьютер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67C508-AE4D-427C-7E42-4511ED742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2" y="2259558"/>
            <a:ext cx="10107436" cy="3562847"/>
          </a:xfrm>
        </p:spPr>
      </p:pic>
    </p:spTree>
    <p:extLst>
      <p:ext uri="{BB962C8B-B14F-4D97-AF65-F5344CB8AC3E}">
        <p14:creationId xmlns:p14="http://schemas.microsoft.com/office/powerpoint/2010/main" val="34601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8037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2</a:t>
            </a:r>
            <a:r>
              <a:rPr lang="ru-RU" b="1" dirty="0"/>
              <a:t>. </a:t>
            </a:r>
            <a:r>
              <a:rPr lang="ru-RU" dirty="0"/>
              <a:t>Выполнение проверки.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3A0611C-3E2A-41CC-8A73-ABFDD935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0792FD0-A656-A58F-5E90-DC91374AB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67" y="2222500"/>
            <a:ext cx="3509066" cy="4057878"/>
          </a:xfrm>
        </p:spPr>
      </p:pic>
    </p:spTree>
    <p:extLst>
      <p:ext uri="{BB962C8B-B14F-4D97-AF65-F5344CB8AC3E}">
        <p14:creationId xmlns:p14="http://schemas.microsoft.com/office/powerpoint/2010/main" val="2998137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8463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3</a:t>
            </a:r>
            <a:r>
              <a:rPr lang="ru-RU" b="1" dirty="0"/>
              <a:t>. </a:t>
            </a:r>
            <a:r>
              <a:rPr lang="ru-RU" dirty="0"/>
              <a:t>Настройка маршрутизатора sch-soch-gw-1.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755BFC8-F0A8-4D48-BA58-FFEB00F0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09667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между площадками</a:t>
            </a:r>
          </a:p>
        </p:txBody>
      </p:sp>
      <p:pic>
        <p:nvPicPr>
          <p:cNvPr id="12" name="Объект 11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1EC2179-8FA3-0E85-B4CA-E38D9D155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76" y="2222500"/>
            <a:ext cx="8766648" cy="3636963"/>
          </a:xfrm>
        </p:spPr>
      </p:pic>
    </p:spTree>
    <p:extLst>
      <p:ext uri="{BB962C8B-B14F-4D97-AF65-F5344CB8AC3E}">
        <p14:creationId xmlns:p14="http://schemas.microsoft.com/office/powerpoint/2010/main" val="1727804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0170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на 42 квартале 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1413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4</a:t>
            </a:r>
            <a:r>
              <a:rPr lang="ru-RU" b="1" dirty="0"/>
              <a:t>. </a:t>
            </a:r>
            <a:r>
              <a:rPr lang="ru-RU" dirty="0"/>
              <a:t>Настройка маршрутизатора msk-q42-gw-1.</a:t>
            </a:r>
          </a:p>
        </p:txBody>
      </p:sp>
      <p:pic>
        <p:nvPicPr>
          <p:cNvPr id="8" name="Объект 7" descr="Изображение выглядит как текст, программное обеспечение, число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A849EF2-A132-1F7D-0AB5-BD1FD073C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2311952"/>
            <a:ext cx="10021699" cy="3458058"/>
          </a:xfrm>
        </p:spPr>
      </p:pic>
    </p:spTree>
    <p:extLst>
      <p:ext uri="{BB962C8B-B14F-4D97-AF65-F5344CB8AC3E}">
        <p14:creationId xmlns:p14="http://schemas.microsoft.com/office/powerpoint/2010/main" val="156364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04155"/>
            <a:ext cx="12192000" cy="6538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5</a:t>
            </a:r>
            <a:r>
              <a:rPr lang="ru-RU" b="1" dirty="0"/>
              <a:t>. </a:t>
            </a:r>
            <a:r>
              <a:rPr lang="ru-RU" dirty="0"/>
              <a:t>Настройка интерфейсов маршрутизирующего коммутатора msk-hostel-gw-1.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5F8F41C-3845-4871-9A8A-D427A514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80170"/>
            <a:ext cx="10571998" cy="725106"/>
          </a:xfrm>
        </p:spPr>
        <p:txBody>
          <a:bodyPr/>
          <a:lstStyle/>
          <a:p>
            <a:r>
              <a:rPr lang="ru-RU" dirty="0"/>
              <a:t>Настройка маршрутизации на 42 квартале </a:t>
            </a:r>
          </a:p>
        </p:txBody>
      </p:sp>
      <p:pic>
        <p:nvPicPr>
          <p:cNvPr id="8" name="Объект 7" descr="Изображение выглядит как текст, программное обеспечение, Значок на компьютер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F2377FD-E252-B98C-A7AD-ED92BAE2F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23" y="2222500"/>
            <a:ext cx="9793953" cy="3636963"/>
          </a:xfrm>
        </p:spPr>
      </p:pic>
    </p:spTree>
    <p:extLst>
      <p:ext uri="{BB962C8B-B14F-4D97-AF65-F5344CB8AC3E}">
        <p14:creationId xmlns:p14="http://schemas.microsoft.com/office/powerpoint/2010/main" val="3975459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NAT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6</a:t>
            </a:r>
            <a:r>
              <a:rPr lang="ru-RU" b="1" dirty="0"/>
              <a:t>. </a:t>
            </a:r>
            <a:r>
              <a:rPr lang="ru-RU" dirty="0"/>
              <a:t>Настройка NAT на маршрутизаторе </a:t>
            </a:r>
            <a:r>
              <a:rPr lang="ru-RU" dirty="0" err="1"/>
              <a:t>msk-donskaya</a:t>
            </a:r>
            <a:r>
              <a:rPr lang="en-US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pic>
        <p:nvPicPr>
          <p:cNvPr id="8" name="Объект 7" descr="Изображение выглядит как текст, снимок экрана, программное обеспечение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D9CCF1-048B-86CD-995D-9D9367E45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01" y="1954486"/>
            <a:ext cx="4477598" cy="4477598"/>
          </a:xfrm>
        </p:spPr>
      </p:pic>
    </p:spTree>
    <p:extLst>
      <p:ext uri="{BB962C8B-B14F-4D97-AF65-F5344CB8AC3E}">
        <p14:creationId xmlns:p14="http://schemas.microsoft.com/office/powerpoint/2010/main" val="36218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</a:t>
            </a:r>
            <a:r>
              <a:rPr lang="en-US" dirty="0"/>
              <a:t>NAT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</a:t>
            </a:r>
            <a:r>
              <a:rPr lang="en-US" b="1" dirty="0"/>
              <a:t>7</a:t>
            </a:r>
            <a:r>
              <a:rPr lang="ru-RU" b="1" dirty="0"/>
              <a:t>. </a:t>
            </a:r>
            <a:r>
              <a:rPr lang="ru-RU" dirty="0"/>
              <a:t>Контрольная проверка.</a:t>
            </a:r>
          </a:p>
        </p:txBody>
      </p:sp>
      <p:pic>
        <p:nvPicPr>
          <p:cNvPr id="8" name="Объект 7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42AA1BF-7100-C5DC-7B0C-669E1D9DB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33" y="1965725"/>
            <a:ext cx="4172334" cy="4259589"/>
          </a:xfrm>
        </p:spPr>
      </p:pic>
    </p:spTree>
    <p:extLst>
      <p:ext uri="{BB962C8B-B14F-4D97-AF65-F5344CB8AC3E}">
        <p14:creationId xmlns:p14="http://schemas.microsoft.com/office/powerpoint/2010/main" val="3125167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настроили взаимодействие через сеть провайдера посредством статической маршрутизации локальной сети организации с сетью основного здания, расположенного в 42-м квартале в Москве, и сетью филиала, расположенного в г. Сочи.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359143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-sw-1.</a:t>
            </a:r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1CFA6D-7A82-B1DF-1F91-21B74BDD7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976" y="1990058"/>
            <a:ext cx="5544048" cy="4235256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BBBBD9-A94C-4CDF-A6DA-2245B96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  <p:pic>
        <p:nvPicPr>
          <p:cNvPr id="5" name="Объект 4" descr="Изображение выглядит как текст, дисплей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EC08A55-A699-B497-2BAE-527904EE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25" y="2112142"/>
            <a:ext cx="7486350" cy="4270833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302223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интерфейсов маршрутизатора msk-q42</a:t>
            </a:r>
            <a:r>
              <a:rPr lang="en-US" dirty="0"/>
              <a:t>-</a:t>
            </a:r>
            <a:r>
              <a:rPr lang="ru-RU" dirty="0"/>
              <a:t>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61A0480-47AA-4B9B-957E-213F58A5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  <p:pic>
        <p:nvPicPr>
          <p:cNvPr id="5" name="Объект 4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CD4373-4153-FECA-F3D8-E2762EC67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49" y="2047420"/>
            <a:ext cx="4230899" cy="4254803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6225314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5</a:t>
            </a:r>
            <a:r>
              <a:rPr lang="ru-RU" b="1" dirty="0"/>
              <a:t>. </a:t>
            </a:r>
            <a:r>
              <a:rPr lang="ru-RU" dirty="0"/>
              <a:t>Настройка интерфейсов коммутатора sch-sochi-sw-1.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43BD87-8A0D-4711-9E57-C94528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1ECA46C-EE84-333F-DFE2-183392595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312" y="2081409"/>
            <a:ext cx="5581371" cy="4143905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201565" y="6101320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6</a:t>
            </a:r>
            <a:r>
              <a:rPr lang="ru-RU" b="1" dirty="0"/>
              <a:t>. </a:t>
            </a:r>
            <a:r>
              <a:rPr lang="ru-RU" dirty="0"/>
              <a:t>Настройка интерфейсов маршрутизатора sch-sochi-gw-1.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C90AE0-56A5-49C1-BE9F-382433E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линка между площадками</a:t>
            </a:r>
          </a:p>
        </p:txBody>
      </p:sp>
      <p:pic>
        <p:nvPicPr>
          <p:cNvPr id="12" name="Объект 11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100607-07C5-F5A1-1FB4-27D4D356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13" y="2222500"/>
            <a:ext cx="6526773" cy="3636963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9665" y="6225314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</a:t>
            </a:r>
            <a:r>
              <a:rPr lang="en-US" b="1" dirty="0"/>
              <a:t>7</a:t>
            </a:r>
            <a:r>
              <a:rPr lang="ru-RU" b="1" dirty="0"/>
              <a:t>. </a:t>
            </a:r>
            <a:r>
              <a:rPr lang="ru-RU" dirty="0"/>
              <a:t>Настройка интерфейсов маршрутизатора msk-q42-gw-1.</a:t>
            </a:r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793B983-EB80-4159-851F-70319F564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31" y="2168939"/>
            <a:ext cx="5477135" cy="4056375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</a:t>
            </a:r>
            <a:r>
              <a:rPr lang="en-US" b="1" dirty="0"/>
              <a:t>8</a:t>
            </a:r>
            <a:r>
              <a:rPr lang="ru-RU" b="1" dirty="0"/>
              <a:t>. </a:t>
            </a:r>
            <a:r>
              <a:rPr lang="ru-RU" dirty="0"/>
              <a:t>Настройка интерфейсов коммутатора msk-q42-sw-1.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4860CB-F4B3-42FA-AB08-5B33CAA9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площадки 42-го квартала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1DC54F2-AE35-7E9F-A398-549D7D072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812" y="2206497"/>
            <a:ext cx="4770376" cy="4018817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1295</TotalTime>
  <Words>448</Words>
  <Application>Microsoft Office PowerPoint</Application>
  <PresentationFormat>Широкоэкранный</PresentationFormat>
  <Paragraphs>61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Century Gothic</vt:lpstr>
      <vt:lpstr>Wingdings 2</vt:lpstr>
      <vt:lpstr>Цитаты</vt:lpstr>
      <vt:lpstr>Лабораторная работа №14  Статическая маршрутизация в Интернете. Настройка. </vt:lpstr>
      <vt:lpstr>Открытие проекта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линка между площадками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42-го квартала</vt:lpstr>
      <vt:lpstr>Настройка площадки в Сочи</vt:lpstr>
      <vt:lpstr>Настройка площадки в Сочи</vt:lpstr>
      <vt:lpstr>Настройка площадки в Сочи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между площадками</vt:lpstr>
      <vt:lpstr>Настройка маршрутизации на 42 квартале </vt:lpstr>
      <vt:lpstr>Настройка маршрутизации на 42 квартале </vt:lpstr>
      <vt:lpstr>Настройка NAT</vt:lpstr>
      <vt:lpstr>Настройка NAT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350</cp:revision>
  <dcterms:created xsi:type="dcterms:W3CDTF">2022-11-11T17:59:21Z</dcterms:created>
  <dcterms:modified xsi:type="dcterms:W3CDTF">2025-03-10T19:02:19Z</dcterms:modified>
</cp:coreProperties>
</file>