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964" autoAdjust="0"/>
  </p:normalViewPr>
  <p:slideViewPr>
    <p:cSldViewPr snapToGrid="0">
      <p:cViewPr varScale="1">
        <p:scale>
          <a:sx n="103" d="100"/>
          <a:sy n="103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№6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Статическая маршрутизация </a:t>
            </a:r>
            <a:r>
              <a:rPr lang="en-US" sz="2700" dirty="0"/>
              <a:t>VLAN 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Исаев Булат </a:t>
            </a:r>
            <a:r>
              <a:rPr lang="ru-RU" dirty="0" err="1"/>
              <a:t>Абубакарович</a:t>
            </a:r>
            <a:endParaRPr lang="ru-RU" dirty="0"/>
          </a:p>
          <a:p>
            <a:r>
              <a:rPr lang="ru-RU" dirty="0"/>
              <a:t>1132227131</a:t>
            </a:r>
          </a:p>
          <a:p>
            <a:r>
              <a:rPr lang="ru-RU" dirty="0"/>
              <a:t>НПИбд-01-22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199713" y="5942509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lab_PT-06.pkt.</a:t>
            </a:r>
          </a:p>
        </p:txBody>
      </p:sp>
      <p:pic>
        <p:nvPicPr>
          <p:cNvPr id="7" name="Объект 6" descr="Изображение выглядит как текст, снимок экрана, линия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132F608-8C3B-8C94-1979-873C3E979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2897757"/>
            <a:ext cx="10553700" cy="1979338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0" y="6185601"/>
            <a:ext cx="12192000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Размещение маршрутизатора Cisco 2811 в логической области проекта и подключение его к порту 24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C12CA3D-D71E-4460-B88D-599AA2B7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Размещение и подключение </a:t>
            </a:r>
            <a:r>
              <a:rPr lang="en-US" dirty="0"/>
              <a:t>Cisco 2811</a:t>
            </a:r>
            <a:endParaRPr lang="ru-RU" dirty="0"/>
          </a:p>
        </p:txBody>
      </p:sp>
      <p:pic>
        <p:nvPicPr>
          <p:cNvPr id="5" name="Объект 4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E7AD717-BBC9-EE03-654D-3F8D91015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83" y="2222500"/>
            <a:ext cx="6633633" cy="3636963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0" y="6292391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Конфигурация маршрутизатора: имя, пароль для доступа к консоли и настройка удалённого подключение к нему по </a:t>
            </a:r>
            <a:r>
              <a:rPr lang="ru-RU" dirty="0" err="1"/>
              <a:t>ssh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80BA5EE-F587-470A-BD62-51809928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Конфигурация маршрутизатора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DE82101-F58F-86EE-812D-C722A3B6F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662" y="2118108"/>
            <a:ext cx="4316673" cy="4107206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6321887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порта 24 коммутатора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 как </a:t>
            </a:r>
            <a:r>
              <a:rPr lang="ru-RU" dirty="0" err="1"/>
              <a:t>trunk</a:t>
            </a:r>
            <a:r>
              <a:rPr lang="ru-RU" dirty="0"/>
              <a:t>-порт.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8BB2138-ACC2-4BE3-BFA0-55129BEE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Trunk-</a:t>
            </a:r>
            <a:r>
              <a:rPr lang="ru-RU" dirty="0"/>
              <a:t>порта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88EDD84-4622-BFE4-1755-D260056E9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473" y="1945879"/>
            <a:ext cx="5345053" cy="4376008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-1" y="6225314"/>
            <a:ext cx="1219199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Изменение на схеме наименование маршрутизатора </a:t>
            </a:r>
            <a:r>
              <a:rPr lang="ru-RU" dirty="0" err="1"/>
              <a:t>Cisco</a:t>
            </a:r>
            <a:r>
              <a:rPr lang="ru-RU" dirty="0"/>
              <a:t> 2811. 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8433F7F-6B92-49FE-B30E-FEBFCEA6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Изменение наименования</a:t>
            </a:r>
          </a:p>
        </p:txBody>
      </p:sp>
      <p:pic>
        <p:nvPicPr>
          <p:cNvPr id="7" name="Объект 6" descr="Изображение выглядит как текст, снимок экрана, линия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059FEFC-C9BF-F77D-2469-8D825160A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283" y="2393823"/>
            <a:ext cx="6893433" cy="3537420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-2" y="6037770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Рис. 1.6. </a:t>
            </a:r>
            <a:r>
              <a:rPr lang="ru-RU" sz="1400" dirty="0"/>
              <a:t>Настройка на интерфейсе f0/0 маршрутизатора </a:t>
            </a:r>
            <a:r>
              <a:rPr lang="ru-RU" sz="1400" dirty="0" err="1"/>
              <a:t>msk-donskaya</a:t>
            </a:r>
            <a:r>
              <a:rPr lang="ru-RU" sz="1400" dirty="0"/>
              <a:t>-</a:t>
            </a:r>
            <a:r>
              <a:rPr lang="en-US" sz="1400" dirty="0" err="1"/>
              <a:t>baisaev</a:t>
            </a:r>
            <a:r>
              <a:rPr lang="ru-RU" sz="1400" dirty="0"/>
              <a:t>-gw-1 виртуальных интерфейсов, соответствующих номерам VLAN. Настройка соответствующих IP-адресов на виртуальных интерфейсах согласно таблице IP-адресов.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1B60F58-9688-46B2-912E-1D2D95BC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Настройки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7315243-2940-20B0-61CA-948B5C3A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15" y="1993237"/>
            <a:ext cx="5453169" cy="4232077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0" y="6285621"/>
            <a:ext cx="12192001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Проверка доступности оконечных устройств из разных VLAN.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D0AD79-5E1C-4C9A-AA0F-3507A6AA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13021"/>
            <a:ext cx="10571998" cy="725106"/>
          </a:xfrm>
        </p:spPr>
        <p:txBody>
          <a:bodyPr/>
          <a:lstStyle/>
          <a:p>
            <a:r>
              <a:rPr lang="en-US" dirty="0"/>
              <a:t>Ping</a:t>
            </a:r>
            <a:endParaRPr lang="ru-RU" dirty="0"/>
          </a:p>
        </p:txBody>
      </p:sp>
      <p:pic>
        <p:nvPicPr>
          <p:cNvPr id="5" name="Объект 4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23F368C-2120-931B-9B19-29E136B18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63" y="1954666"/>
            <a:ext cx="4407873" cy="4466701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научились настраивать статическую маршрутизацию </a:t>
            </a:r>
            <a:r>
              <a:rPr lang="en-US" dirty="0"/>
              <a:t>VLAN</a:t>
            </a:r>
            <a:r>
              <a:rPr lang="ru-RU" dirty="0"/>
              <a:t> в сети.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772</TotalTime>
  <Words>175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Лабораторная работа №6  Статическая маршрутизация VLAN  </vt:lpstr>
      <vt:lpstr>Новый проект</vt:lpstr>
      <vt:lpstr>Размещение и подключение Cisco 2811</vt:lpstr>
      <vt:lpstr>Конфигурация маршрутизатора</vt:lpstr>
      <vt:lpstr>Настройка Trunk-порта</vt:lpstr>
      <vt:lpstr>Изменение наименования</vt:lpstr>
      <vt:lpstr>Настройки</vt:lpstr>
      <vt:lpstr>Ping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Булат Исаев</cp:lastModifiedBy>
  <cp:revision>179</cp:revision>
  <dcterms:created xsi:type="dcterms:W3CDTF">2022-11-11T17:59:21Z</dcterms:created>
  <dcterms:modified xsi:type="dcterms:W3CDTF">2025-03-09T01:09:30Z</dcterms:modified>
</cp:coreProperties>
</file>