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№3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Планирование локальной сети организации 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Исаев Булат </a:t>
            </a:r>
            <a:r>
              <a:rPr lang="ru-RU" dirty="0" err="1"/>
              <a:t>Абубакарович</a:t>
            </a:r>
            <a:endParaRPr lang="ru-RU" dirty="0"/>
          </a:p>
          <a:p>
            <a:r>
              <a:rPr lang="ru-RU" dirty="0"/>
              <a:t>1132227131</a:t>
            </a:r>
          </a:p>
          <a:p>
            <a:r>
              <a:rPr lang="ru-RU" dirty="0"/>
              <a:t>НПИбд-01-22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813420" y="6058463"/>
            <a:ext cx="1056857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3 (сетевой уровень) в графическом редакторе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ru-RU" dirty="0"/>
              <a:t>для сети 172.16.0.0/12.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600B36D-3E8C-4365-83C4-DEB45972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3 (сеть 172.16.0.0/12)</a:t>
            </a:r>
          </a:p>
        </p:txBody>
      </p:sp>
      <p:pic>
        <p:nvPicPr>
          <p:cNvPr id="5" name="Объект 4" descr="Изображение выглядит как текст, диаграмма, линия, круг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00575C5-1008-90D3-84F4-31230538C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12" y="2222500"/>
            <a:ext cx="4838776" cy="3636963"/>
          </a:xfrm>
        </p:spPr>
      </p:pic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623419" y="6192292"/>
            <a:ext cx="8945160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 </a:t>
            </a:r>
            <a:r>
              <a:rPr lang="ru-RU" dirty="0"/>
              <a:t>Таблица </a:t>
            </a:r>
            <a:r>
              <a:rPr lang="en-US" dirty="0"/>
              <a:t>VLAN</a:t>
            </a:r>
            <a:r>
              <a:rPr lang="ru-RU" dirty="0"/>
              <a:t> в </a:t>
            </a:r>
            <a:r>
              <a:rPr lang="en-US" dirty="0"/>
              <a:t>Excel </a:t>
            </a:r>
            <a:r>
              <a:rPr lang="ru-RU" dirty="0"/>
              <a:t>для сети 172.16.0.0/12.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23D5D60-1894-4408-98DD-B964F234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VLAN </a:t>
            </a:r>
            <a:r>
              <a:rPr lang="ru-RU" dirty="0"/>
              <a:t>(сеть 172.16.0.0/12)</a:t>
            </a:r>
          </a:p>
        </p:txBody>
      </p:sp>
      <p:pic>
        <p:nvPicPr>
          <p:cNvPr id="7" name="Объект 6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C7BFEA2-3CB5-6482-4E90-EA67D901F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6" y="2464374"/>
            <a:ext cx="7535327" cy="3153215"/>
          </a:xfrm>
        </p:spPr>
      </p:pic>
    </p:spTree>
    <p:extLst>
      <p:ext uri="{BB962C8B-B14F-4D97-AF65-F5344CB8AC3E}">
        <p14:creationId xmlns:p14="http://schemas.microsoft.com/office/powerpoint/2010/main" val="102033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623419" y="6192292"/>
            <a:ext cx="8945160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2.5.</a:t>
            </a:r>
            <a:r>
              <a:rPr lang="ru-RU" dirty="0"/>
              <a:t> Таблица </a:t>
            </a:r>
            <a:r>
              <a:rPr lang="en-US" dirty="0"/>
              <a:t>IP </a:t>
            </a:r>
            <a:r>
              <a:rPr lang="ru-RU" dirty="0"/>
              <a:t>в </a:t>
            </a:r>
            <a:r>
              <a:rPr lang="en-US" dirty="0"/>
              <a:t>Excel </a:t>
            </a:r>
            <a:r>
              <a:rPr lang="ru-RU" dirty="0"/>
              <a:t>для сети 172.16.0.0/12.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EDB06F8-45E1-40BC-AE96-C62A9C2A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IP </a:t>
            </a:r>
            <a:r>
              <a:rPr lang="ru-RU" dirty="0"/>
              <a:t>(сеть 172.16.0.0/12)</a:t>
            </a:r>
          </a:p>
        </p:txBody>
      </p:sp>
      <p:pic>
        <p:nvPicPr>
          <p:cNvPr id="7" name="Объект 6" descr="Изображение выглядит как текст, снимок экрана, число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B9332D4-0B88-492B-8D95-89B6C6178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32" y="2097461"/>
            <a:ext cx="2746533" cy="4094831"/>
          </a:xfrm>
        </p:spPr>
      </p:pic>
    </p:spTree>
    <p:extLst>
      <p:ext uri="{BB962C8B-B14F-4D97-AF65-F5344CB8AC3E}">
        <p14:creationId xmlns:p14="http://schemas.microsoft.com/office/powerpoint/2010/main" val="23190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623419" y="6192292"/>
            <a:ext cx="8945160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2.6. </a:t>
            </a:r>
            <a:r>
              <a:rPr lang="ru-RU" dirty="0"/>
              <a:t>Таблица портов в </a:t>
            </a:r>
            <a:r>
              <a:rPr lang="en-US" dirty="0"/>
              <a:t>Excel </a:t>
            </a:r>
            <a:r>
              <a:rPr lang="ru-RU" dirty="0"/>
              <a:t>для сети 172.16.0.0/12.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C77CCF8-077C-4FBF-AAD8-B9C91EAA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портов (сеть 172.16.0.0/12)</a:t>
            </a:r>
          </a:p>
        </p:txBody>
      </p:sp>
      <p:pic>
        <p:nvPicPr>
          <p:cNvPr id="7" name="Объект 6" descr="Изображение выглядит как текст, снимок экрана, число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D001174-704E-3047-FCA9-60C077F1D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174" y="2094163"/>
            <a:ext cx="5327650" cy="3970471"/>
          </a:xfrm>
        </p:spPr>
      </p:pic>
    </p:spTree>
    <p:extLst>
      <p:ext uri="{BB962C8B-B14F-4D97-AF65-F5344CB8AC3E}">
        <p14:creationId xmlns:p14="http://schemas.microsoft.com/office/powerpoint/2010/main" val="41931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905116" y="6058463"/>
            <a:ext cx="1038176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2.7. </a:t>
            </a:r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1 (физический уровень) в графическом редакторе </a:t>
            </a:r>
            <a:r>
              <a:rPr lang="en-US" dirty="0" err="1"/>
              <a:t>Dia</a:t>
            </a:r>
            <a:r>
              <a:rPr lang="ru-RU" dirty="0"/>
              <a:t> для сети 192.168.0.0/16.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70C258C-2CD1-4214-AC0E-A93B4FC0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L1</a:t>
            </a:r>
            <a:r>
              <a:rPr lang="ru-RU" dirty="0"/>
              <a:t> (сеть 192.168.0.0/16)</a:t>
            </a:r>
          </a:p>
        </p:txBody>
      </p:sp>
      <p:pic>
        <p:nvPicPr>
          <p:cNvPr id="7" name="Объект 6" descr="Изображение выглядит как текст, диаграмма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F3FF61E-690E-DD4D-3F3D-ECBBA413D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90" y="2222500"/>
            <a:ext cx="7065219" cy="3636963"/>
          </a:xfrm>
        </p:spPr>
      </p:pic>
    </p:spTree>
    <p:extLst>
      <p:ext uri="{BB962C8B-B14F-4D97-AF65-F5344CB8AC3E}">
        <p14:creationId xmlns:p14="http://schemas.microsoft.com/office/powerpoint/2010/main" val="43283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890368" y="6058463"/>
            <a:ext cx="10411263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2.8. </a:t>
            </a:r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2 (канальный уровень) в графическом редакторе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ru-RU" dirty="0"/>
              <a:t>для сети 192.168.0.0/16.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AE2411C-C988-496B-B9E5-DC700EA0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2 (сеть 192.168.0.0/16)</a:t>
            </a:r>
          </a:p>
        </p:txBody>
      </p:sp>
      <p:pic>
        <p:nvPicPr>
          <p:cNvPr id="7" name="Объект 6" descr="Изображение выглядит как текст, диаграмма, снимок экрана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5A66306-79EF-4078-5BF0-FBA147A53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34" y="2222500"/>
            <a:ext cx="6889531" cy="3636963"/>
          </a:xfrm>
        </p:spPr>
      </p:pic>
    </p:spTree>
    <p:extLst>
      <p:ext uri="{BB962C8B-B14F-4D97-AF65-F5344CB8AC3E}">
        <p14:creationId xmlns:p14="http://schemas.microsoft.com/office/powerpoint/2010/main" val="305530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860871" y="6058463"/>
            <a:ext cx="1047025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2.9. </a:t>
            </a:r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3 (сетевой уровень) в графическом редакторе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ru-RU" dirty="0"/>
              <a:t>для сети 192.168.0.0/16.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88955AD-AE5C-4BC2-85A8-1FBB10DD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3 (сеть 192.168.0.0/16)</a:t>
            </a:r>
          </a:p>
        </p:txBody>
      </p:sp>
      <p:pic>
        <p:nvPicPr>
          <p:cNvPr id="7" name="Объект 6" descr="Изображение выглядит как текст, диаграмма, круг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5C66A45-DE9D-C535-5C08-4564F318A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947" y="2222500"/>
            <a:ext cx="4946105" cy="3636963"/>
          </a:xfrm>
        </p:spPr>
      </p:pic>
    </p:spTree>
    <p:extLst>
      <p:ext uri="{BB962C8B-B14F-4D97-AF65-F5344CB8AC3E}">
        <p14:creationId xmlns:p14="http://schemas.microsoft.com/office/powerpoint/2010/main" val="165123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623418" y="5608766"/>
            <a:ext cx="8945160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2.10. </a:t>
            </a:r>
            <a:r>
              <a:rPr lang="ru-RU" dirty="0"/>
              <a:t>Таблица </a:t>
            </a:r>
            <a:r>
              <a:rPr lang="en-US" dirty="0"/>
              <a:t>VLAN</a:t>
            </a:r>
            <a:r>
              <a:rPr lang="ru-RU" dirty="0"/>
              <a:t> в </a:t>
            </a:r>
            <a:r>
              <a:rPr lang="en-US" dirty="0"/>
              <a:t>Excel </a:t>
            </a:r>
            <a:r>
              <a:rPr lang="ru-RU" dirty="0"/>
              <a:t>для сети 192.168.0.0/16.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73808AD-9F2A-452E-AC88-CB0F27BF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VLAN </a:t>
            </a:r>
            <a:r>
              <a:rPr lang="ru-RU" dirty="0"/>
              <a:t>(сеть 192.168.0.0/16)</a:t>
            </a:r>
          </a:p>
        </p:txBody>
      </p:sp>
      <p:pic>
        <p:nvPicPr>
          <p:cNvPr id="7" name="Объект 6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9AA9D53-F835-B1E6-120E-93D97282F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2540584"/>
            <a:ext cx="7306695" cy="3000794"/>
          </a:xfrm>
        </p:spPr>
      </p:pic>
    </p:spTree>
    <p:extLst>
      <p:ext uri="{BB962C8B-B14F-4D97-AF65-F5344CB8AC3E}">
        <p14:creationId xmlns:p14="http://schemas.microsoft.com/office/powerpoint/2010/main" val="373270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623420" y="6192292"/>
            <a:ext cx="8945160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2.11.</a:t>
            </a:r>
            <a:r>
              <a:rPr lang="ru-RU" dirty="0"/>
              <a:t> Таблица </a:t>
            </a:r>
            <a:r>
              <a:rPr lang="en-US" dirty="0"/>
              <a:t>IP </a:t>
            </a:r>
            <a:r>
              <a:rPr lang="ru-RU" dirty="0"/>
              <a:t>в </a:t>
            </a:r>
            <a:r>
              <a:rPr lang="en-US" dirty="0"/>
              <a:t>Excel </a:t>
            </a:r>
            <a:r>
              <a:rPr lang="ru-RU" dirty="0"/>
              <a:t>для сети 192.168.0.0/16.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2B128B3-F409-47C0-B39A-8F74B613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IP </a:t>
            </a:r>
            <a:r>
              <a:rPr lang="ru-RU" dirty="0"/>
              <a:t>(сеть 192.168.0.0/16)</a:t>
            </a:r>
          </a:p>
        </p:txBody>
      </p:sp>
      <p:pic>
        <p:nvPicPr>
          <p:cNvPr id="7" name="Объект 6" descr="Изображение выглядит как текст, снимок экрана, число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DCAE451-C05F-2E3C-4892-A0EBF65A8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92" y="1925054"/>
            <a:ext cx="2922416" cy="4421876"/>
          </a:xfrm>
        </p:spPr>
      </p:pic>
    </p:spTree>
    <p:extLst>
      <p:ext uri="{BB962C8B-B14F-4D97-AF65-F5344CB8AC3E}">
        <p14:creationId xmlns:p14="http://schemas.microsoft.com/office/powerpoint/2010/main" val="382925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623420" y="5921956"/>
            <a:ext cx="8945160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2.12. </a:t>
            </a:r>
            <a:r>
              <a:rPr lang="ru-RU" dirty="0"/>
              <a:t>Таблица портов в </a:t>
            </a:r>
            <a:r>
              <a:rPr lang="en-US" dirty="0"/>
              <a:t>Excel </a:t>
            </a:r>
            <a:r>
              <a:rPr lang="ru-RU" dirty="0"/>
              <a:t>для сети 192.168.0.0/16.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819FFB5-5E13-4566-936F-3B3B4819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портов (сеть 192.168.0.0/16)</a:t>
            </a:r>
          </a:p>
        </p:txBody>
      </p:sp>
      <p:pic>
        <p:nvPicPr>
          <p:cNvPr id="7" name="Объект 6" descr="Изображение выглядит как текст, число, Шрифт, докумен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6E7A2B7-ADFD-7CCF-6A60-212C2E80E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23" y="2222500"/>
            <a:ext cx="4787954" cy="3636963"/>
          </a:xfrm>
        </p:spPr>
      </p:pic>
    </p:spTree>
    <p:extLst>
      <p:ext uri="{BB962C8B-B14F-4D97-AF65-F5344CB8AC3E}">
        <p14:creationId xmlns:p14="http://schemas.microsoft.com/office/powerpoint/2010/main" val="996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L1</a:t>
            </a:r>
            <a:r>
              <a:rPr lang="ru-RU" dirty="0"/>
              <a:t> (сеть 10.128.0.0/16)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738252" y="610527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Повтор схемы </a:t>
            </a:r>
            <a:r>
              <a:rPr lang="en-US" dirty="0"/>
              <a:t>L</a:t>
            </a:r>
            <a:r>
              <a:rPr lang="ru-RU" dirty="0"/>
              <a:t>1 (физический уровень) в графическом редакторе </a:t>
            </a:r>
            <a:r>
              <a:rPr lang="en-US" dirty="0" err="1"/>
              <a:t>Dia</a:t>
            </a:r>
            <a:r>
              <a:rPr lang="ru-RU" dirty="0"/>
              <a:t>.</a:t>
            </a:r>
          </a:p>
        </p:txBody>
      </p:sp>
      <p:pic>
        <p:nvPicPr>
          <p:cNvPr id="8" name="Объект 7" descr="Изображение выглядит как текст, диаграмма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AD2BFDE-3B9E-8C7D-FD53-BC4B14C7A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90" y="2222500"/>
            <a:ext cx="7065219" cy="3636963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познакомились с принципами планирования локальной сети организации.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1245524" y="6205265"/>
            <a:ext cx="970094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Повтор схемы </a:t>
            </a:r>
            <a:r>
              <a:rPr lang="en-US" dirty="0"/>
              <a:t>L</a:t>
            </a:r>
            <a:r>
              <a:rPr lang="ru-RU" dirty="0"/>
              <a:t>2 (канальный уровень) в графическом редакторе </a:t>
            </a:r>
            <a:r>
              <a:rPr lang="en-US" dirty="0" err="1"/>
              <a:t>Dia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C12CA3D-D71E-4460-B88D-599AA2B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53" y="694909"/>
            <a:ext cx="10571998" cy="725106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2 (сеть 10.128.0.0/16)</a:t>
            </a:r>
          </a:p>
        </p:txBody>
      </p:sp>
      <p:pic>
        <p:nvPicPr>
          <p:cNvPr id="7" name="Объект 6" descr="Изображение выглядит как текст, диаграмма, снимок экрана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30587E3-8F43-4515-7C4D-7A174625C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34" y="2222500"/>
            <a:ext cx="6889531" cy="3636963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1394407" y="6225314"/>
            <a:ext cx="9403185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Повтор схемы </a:t>
            </a:r>
            <a:r>
              <a:rPr lang="en-US" dirty="0"/>
              <a:t>L</a:t>
            </a:r>
            <a:r>
              <a:rPr lang="ru-RU" dirty="0"/>
              <a:t>3 (сетевой уровень) в графическом редакторе </a:t>
            </a:r>
            <a:r>
              <a:rPr lang="en-US" dirty="0" err="1"/>
              <a:t>Dia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8C83A3B-4B86-495E-9798-0CE9310D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3 (сеть 10.128.0.0/16)</a:t>
            </a:r>
          </a:p>
        </p:txBody>
      </p:sp>
      <p:pic>
        <p:nvPicPr>
          <p:cNvPr id="5" name="Объект 4" descr="Изображение выглядит как диаграмма, текст, круг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3594A82-875F-B230-EFB1-98BC6804A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57" y="2222500"/>
            <a:ext cx="4922086" cy="3636963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1641624" y="5580568"/>
            <a:ext cx="890874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Повтор таблицы </a:t>
            </a:r>
            <a:r>
              <a:rPr lang="en-US" dirty="0"/>
              <a:t>VLAN</a:t>
            </a:r>
            <a:r>
              <a:rPr lang="ru-RU" dirty="0"/>
              <a:t> в </a:t>
            </a:r>
            <a:r>
              <a:rPr lang="en-US" dirty="0"/>
              <a:t>Excel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DD958DD-AF91-434A-973D-9B9863E5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16" y="711823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VLAN </a:t>
            </a:r>
            <a:r>
              <a:rPr lang="ru-RU" dirty="0"/>
              <a:t>(сеть 10.128.0.0/16)</a:t>
            </a:r>
          </a:p>
        </p:txBody>
      </p:sp>
      <p:pic>
        <p:nvPicPr>
          <p:cNvPr id="5" name="Объект 4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E851A1F-197A-F4BA-1B07-16FDA961F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42" y="2559637"/>
            <a:ext cx="7459116" cy="2962688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613318" y="6360468"/>
            <a:ext cx="896536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</a:t>
            </a:r>
            <a:r>
              <a:rPr lang="ru-RU" dirty="0"/>
              <a:t> Повтор таблицы </a:t>
            </a:r>
            <a:r>
              <a:rPr lang="en-US" dirty="0"/>
              <a:t>IP </a:t>
            </a:r>
            <a:r>
              <a:rPr lang="ru-RU" dirty="0"/>
              <a:t>в </a:t>
            </a:r>
            <a:r>
              <a:rPr lang="en-US" dirty="0"/>
              <a:t>Excel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0696DC1-306A-487A-8C79-E55E8C46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IP</a:t>
            </a:r>
            <a:r>
              <a:rPr lang="ru-RU" dirty="0"/>
              <a:t> (сеть 10.128.0.0/16)</a:t>
            </a:r>
          </a:p>
        </p:txBody>
      </p:sp>
      <p:pic>
        <p:nvPicPr>
          <p:cNvPr id="5" name="Объект 4" descr="Изображение выглядит как текст, снимок экрана, число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370A090-2619-FF10-FD98-5A88B06F3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50" y="2117558"/>
            <a:ext cx="2579698" cy="4107756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1501184" y="6053406"/>
            <a:ext cx="9189629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Повтор таблицы портов в </a:t>
            </a:r>
            <a:r>
              <a:rPr lang="en-US" dirty="0"/>
              <a:t>Excel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3055FCB-359E-40EF-86F7-00C500EF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портов (сеть 10.128.0.0/16)</a:t>
            </a:r>
          </a:p>
        </p:txBody>
      </p:sp>
      <p:pic>
        <p:nvPicPr>
          <p:cNvPr id="5" name="Объект 4" descr="Изображение выглядит как текст, снимок экрана, число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469737F-E0ED-BF1E-79C2-717EF34EF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012" y="2222500"/>
            <a:ext cx="4837975" cy="3636963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137251" y="6043228"/>
            <a:ext cx="9917495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1 (физический уровень) в графическом редакторе </a:t>
            </a:r>
            <a:r>
              <a:rPr lang="en-US" dirty="0" err="1"/>
              <a:t>Dia</a:t>
            </a:r>
            <a:r>
              <a:rPr lang="ru-RU" dirty="0"/>
              <a:t> для сети 172.16.0.0/12.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E47E14-B210-438B-9DCC-66239F45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L1</a:t>
            </a:r>
            <a:r>
              <a:rPr lang="ru-RU" dirty="0"/>
              <a:t> (сеть 172.16.0.0/12)</a:t>
            </a:r>
          </a:p>
        </p:txBody>
      </p:sp>
      <p:pic>
        <p:nvPicPr>
          <p:cNvPr id="7" name="Объект 6" descr="Изображение выглядит как текст, диаграмма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DF79D07-583A-0235-9213-C8B979B41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90" y="2222500"/>
            <a:ext cx="7065219" cy="3636963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656657" y="6008362"/>
            <a:ext cx="10878685" cy="7158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2 (канальный уровень) в графическом редакторе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ru-RU" dirty="0"/>
              <a:t>для сети 172.16.0.0/12.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F5D2C32-93D5-4BF4-9AD6-B6AE5CEA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2 (сеть 172.16.0.0/12)</a:t>
            </a:r>
          </a:p>
        </p:txBody>
      </p:sp>
      <p:pic>
        <p:nvPicPr>
          <p:cNvPr id="5" name="Объект 4" descr="Изображение выглядит как текст, диаграмма, снимок экрана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84C4E56-9AAE-D50E-FCD2-E8C3569AB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34" y="2222500"/>
            <a:ext cx="6889531" cy="3636963"/>
          </a:xfrm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351</TotalTime>
  <Words>416</Words>
  <Application>Microsoft Office PowerPoint</Application>
  <PresentationFormat>Широкоэкранный</PresentationFormat>
  <Paragraphs>43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Цитаты</vt:lpstr>
      <vt:lpstr>Лабораторная работа №3  Планирование локальной сети организации  </vt:lpstr>
      <vt:lpstr>Схема L1 (сеть 10.128.0.0/16)</vt:lpstr>
      <vt:lpstr>Схема L2 (сеть 10.128.0.0/16)</vt:lpstr>
      <vt:lpstr>Схема L3 (сеть 10.128.0.0/16)</vt:lpstr>
      <vt:lpstr>Таблица VLAN (сеть 10.128.0.0/16)</vt:lpstr>
      <vt:lpstr>Таблица IP (сеть 10.128.0.0/16)</vt:lpstr>
      <vt:lpstr>Таблица портов (сеть 10.128.0.0/16)</vt:lpstr>
      <vt:lpstr>Схема L1 (сеть 172.16.0.0/12)</vt:lpstr>
      <vt:lpstr>Схема L2 (сеть 172.16.0.0/12)</vt:lpstr>
      <vt:lpstr>Схема L3 (сеть 172.16.0.0/12)</vt:lpstr>
      <vt:lpstr>Таблица VLAN (сеть 172.16.0.0/12)</vt:lpstr>
      <vt:lpstr>Таблица IP (сеть 172.16.0.0/12)</vt:lpstr>
      <vt:lpstr>Таблица портов (сеть 172.16.0.0/12)</vt:lpstr>
      <vt:lpstr>Схема L1 (сеть 192.168.0.0/16)</vt:lpstr>
      <vt:lpstr>Схема L2 (сеть 192.168.0.0/16)</vt:lpstr>
      <vt:lpstr>Схема L3 (сеть 192.168.0.0/16)</vt:lpstr>
      <vt:lpstr>Таблица VLAN (сеть 192.168.0.0/16)</vt:lpstr>
      <vt:lpstr>Таблица IP (сеть 192.168.0.0/16)</vt:lpstr>
      <vt:lpstr>Таблица портов (сеть 192.168.0.0/16)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Булат Исаев</cp:lastModifiedBy>
  <cp:revision>146</cp:revision>
  <dcterms:created xsi:type="dcterms:W3CDTF">2022-11-11T17:59:21Z</dcterms:created>
  <dcterms:modified xsi:type="dcterms:W3CDTF">2025-03-11T03:19:05Z</dcterms:modified>
</cp:coreProperties>
</file>