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52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2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7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7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672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7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85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8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95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0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2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3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48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76E93-2D60-E18B-4538-5D41B2D473C4}"/>
              </a:ext>
            </a:extLst>
          </p:cNvPr>
          <p:cNvSpPr txBox="1"/>
          <p:nvPr/>
        </p:nvSpPr>
        <p:spPr>
          <a:xfrm>
            <a:off x="2933348" y="1642188"/>
            <a:ext cx="6325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0" i="0" dirty="0">
                <a:effectLst/>
                <a:latin typeface="Google Sans"/>
              </a:rPr>
              <a:t>Лабораторная работа №</a:t>
            </a:r>
            <a:r>
              <a:rPr lang="en-US" sz="4400" b="0" i="0" dirty="0">
                <a:effectLst/>
                <a:latin typeface="Google Sans"/>
              </a:rPr>
              <a:t>5</a:t>
            </a:r>
            <a:endParaRPr lang="ru-RU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E7DDE-18C5-D93E-B1FF-DC15844C5F89}"/>
              </a:ext>
            </a:extLst>
          </p:cNvPr>
          <p:cNvSpPr txBox="1"/>
          <p:nvPr/>
        </p:nvSpPr>
        <p:spPr>
          <a:xfrm>
            <a:off x="3479800" y="2411629"/>
            <a:ext cx="519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Дискреционное разграничение прав в Linux. Исследование влияния дополнительных атрибутов</a:t>
            </a:r>
            <a:endParaRPr lang="ru-R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1AA40-1E82-AEB0-F9CF-C1F7FA93946E}"/>
              </a:ext>
            </a:extLst>
          </p:cNvPr>
          <p:cNvSpPr txBox="1"/>
          <p:nvPr/>
        </p:nvSpPr>
        <p:spPr>
          <a:xfrm>
            <a:off x="4593043" y="4077040"/>
            <a:ext cx="30059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Исаев Булат </a:t>
            </a:r>
            <a:r>
              <a:rPr lang="ru-RU" b="1" dirty="0" err="1"/>
              <a:t>Абубакарович</a:t>
            </a:r>
            <a:endParaRPr lang="en-US" b="1" dirty="0"/>
          </a:p>
          <a:p>
            <a:r>
              <a:rPr lang="ru-RU" b="1" dirty="0"/>
              <a:t>Студ. Билет</a:t>
            </a:r>
            <a:r>
              <a:rPr lang="en-US" b="1" dirty="0"/>
              <a:t>: </a:t>
            </a:r>
            <a:r>
              <a:rPr lang="ru-RU" b="1" dirty="0"/>
              <a:t>1132227131</a:t>
            </a:r>
            <a:endParaRPr lang="en-US" b="1" dirty="0"/>
          </a:p>
          <a:p>
            <a:r>
              <a:rPr lang="ru-RU" b="1" dirty="0"/>
              <a:t>Группа</a:t>
            </a:r>
            <a:r>
              <a:rPr lang="en-US" b="1" dirty="0"/>
              <a:t>: </a:t>
            </a:r>
            <a:r>
              <a:rPr lang="ru-RU" b="1" dirty="0"/>
              <a:t>НПИбд-01-22 </a:t>
            </a:r>
          </a:p>
        </p:txBody>
      </p:sp>
    </p:spTree>
    <p:extLst>
      <p:ext uri="{BB962C8B-B14F-4D97-AF65-F5344CB8AC3E}">
        <p14:creationId xmlns:p14="http://schemas.microsoft.com/office/powerpoint/2010/main" val="13600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2477178" y="5003380"/>
            <a:ext cx="72376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1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одготовка к работе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7B3A4D1-E74E-85DD-90FA-2D603A0B3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69" y="1539741"/>
            <a:ext cx="3501455" cy="35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0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3038475" y="4876363"/>
            <a:ext cx="6115050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2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Программа </a:t>
            </a:r>
            <a:r>
              <a:rPr lang="ru-RU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simpleid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3C5AF78-44E6-DDFA-45A9-63A3C3D6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33" y="2144556"/>
            <a:ext cx="489653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4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3073400" y="4967515"/>
            <a:ext cx="526849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7411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3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Р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езультат программы </a:t>
            </a:r>
            <a:r>
              <a:rPr lang="ru-RU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simpleid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EFB0B75-CA8B-B58A-7C19-8D86338A7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19" y="1432411"/>
            <a:ext cx="4907359" cy="262043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439958F-81EA-D08A-10C2-55225DDB2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19" y="4167714"/>
            <a:ext cx="4907359" cy="8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2774950" y="4912272"/>
            <a:ext cx="725169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4330" indent="17653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4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рограмма simpleid2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41C30801-86D9-625F-10A7-FD7BC7C04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93" y="1730162"/>
            <a:ext cx="3903211" cy="31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0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2247900" y="4912272"/>
            <a:ext cx="725169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4330" indent="17653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Результат программы simpleid2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меню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28FF960-B217-958D-C7DB-FFD5CD0C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33" y="1581241"/>
            <a:ext cx="4050334" cy="34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2781300" y="4823372"/>
            <a:ext cx="725169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4330" indent="17653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Программа </a:t>
            </a:r>
            <a:r>
              <a:rPr lang="en-US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readfile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06BF05CC-3963-ECE4-9FB9-AC045C90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19" y="1687356"/>
            <a:ext cx="3819060" cy="29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3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2235200" y="4912272"/>
            <a:ext cx="725169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4330" indent="17653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Результат программы </a:t>
            </a:r>
            <a:r>
              <a:rPr lang="ru-RU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readfile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4229E58-3E99-BF85-E0BC-AD4FBE4C8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77" y="1608496"/>
            <a:ext cx="4458943" cy="330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28476-9A45-44A6-1669-C59C1F94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61" y="1769723"/>
            <a:ext cx="9395669" cy="642628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15AF5-236E-0329-A8E8-0AF758D9C190}"/>
              </a:ext>
            </a:extLst>
          </p:cNvPr>
          <p:cNvSpPr txBox="1"/>
          <p:nvPr/>
        </p:nvSpPr>
        <p:spPr>
          <a:xfrm>
            <a:off x="1556084" y="2967335"/>
            <a:ext cx="8444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605"/>
              </a:spcAft>
            </a:pP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Изучили механизмы изменения идентификаторов, применения </a:t>
            </a:r>
            <a:r>
              <a:rPr lang="ru-RU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SetUID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- и </a:t>
            </a:r>
            <a:r>
              <a:rPr lang="ru-RU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Stickyбитов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. Получили практические навыки работы в консоли с дополнительными атрибутами. Также мы рассмотрели работу механизма смены идентификатора процессов пользователей и влияние бита </a:t>
            </a:r>
            <a:r>
              <a:rPr lang="ru-RU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Sticky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на запись и удаление файлов.</a:t>
            </a:r>
            <a:endParaRPr lang="ru-RU" sz="32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256250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</TotalTime>
  <Words>111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Garamond</vt:lpstr>
      <vt:lpstr>Google Sans</vt:lpstr>
      <vt:lpstr>Times New Roman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Company>K'onahalla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Булат Исаев</dc:creator>
  <cp:lastModifiedBy>Булат Исаев</cp:lastModifiedBy>
  <cp:revision>8</cp:revision>
  <dcterms:created xsi:type="dcterms:W3CDTF">2023-09-16T13:29:36Z</dcterms:created>
  <dcterms:modified xsi:type="dcterms:W3CDTF">2024-03-14T18:14:29Z</dcterms:modified>
</cp:coreProperties>
</file>