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2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7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7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7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8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8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9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0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8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8661E-C537-42EF-89BF-2A3662A1D4F5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E821C-C812-4195-9AB6-BA793D500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76E93-2D60-E18B-4538-5D41B2D473C4}"/>
              </a:ext>
            </a:extLst>
          </p:cNvPr>
          <p:cNvSpPr txBox="1"/>
          <p:nvPr/>
        </p:nvSpPr>
        <p:spPr>
          <a:xfrm>
            <a:off x="2933348" y="1642188"/>
            <a:ext cx="6325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effectLst/>
                <a:latin typeface="Google Sans"/>
              </a:rPr>
              <a:t>Лабораторная работа №3</a:t>
            </a:r>
            <a:endParaRPr lang="ru-RU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E7DDE-18C5-D93E-B1FF-DC15844C5F89}"/>
              </a:ext>
            </a:extLst>
          </p:cNvPr>
          <p:cNvSpPr txBox="1"/>
          <p:nvPr/>
        </p:nvSpPr>
        <p:spPr>
          <a:xfrm>
            <a:off x="3692350" y="2411629"/>
            <a:ext cx="4981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Дискреционное разграничение прав в Linux. </a:t>
            </a:r>
          </a:p>
          <a:p>
            <a:r>
              <a:rPr lang="ru-RU" dirty="0"/>
              <a:t>Два пользователя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1AA40-1E82-AEB0-F9CF-C1F7FA93946E}"/>
              </a:ext>
            </a:extLst>
          </p:cNvPr>
          <p:cNvSpPr txBox="1"/>
          <p:nvPr/>
        </p:nvSpPr>
        <p:spPr>
          <a:xfrm>
            <a:off x="4593043" y="4077040"/>
            <a:ext cx="3005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Исаев Булат </a:t>
            </a:r>
            <a:r>
              <a:rPr lang="ru-RU" b="1" dirty="0" err="1"/>
              <a:t>Абубакарович</a:t>
            </a:r>
            <a:endParaRPr lang="en-US" b="1" dirty="0"/>
          </a:p>
          <a:p>
            <a:r>
              <a:rPr lang="ru-RU" b="1" dirty="0"/>
              <a:t>Студ. Билет</a:t>
            </a:r>
            <a:r>
              <a:rPr lang="en-US" b="1" dirty="0"/>
              <a:t>: </a:t>
            </a:r>
            <a:r>
              <a:rPr lang="ru-RU" b="1" dirty="0"/>
              <a:t>1132227131</a:t>
            </a:r>
            <a:endParaRPr lang="en-US" b="1" dirty="0"/>
          </a:p>
          <a:p>
            <a:r>
              <a:rPr lang="ru-RU" b="1" dirty="0"/>
              <a:t>Группа</a:t>
            </a:r>
            <a:r>
              <a:rPr lang="en-US" b="1" dirty="0"/>
              <a:t>: </a:t>
            </a:r>
            <a:r>
              <a:rPr lang="ru-RU" b="1" dirty="0"/>
              <a:t>НПИбд-01-22 </a:t>
            </a:r>
          </a:p>
        </p:txBody>
      </p:sp>
    </p:spTree>
    <p:extLst>
      <p:ext uri="{BB962C8B-B14F-4D97-AF65-F5344CB8AC3E}">
        <p14:creationId xmlns:p14="http://schemas.microsoft.com/office/powerpoint/2010/main" val="13600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477179" y="4883183"/>
            <a:ext cx="72376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1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Создание второго пользователя и добавление в группу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guest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B0C661-0CB7-51F8-38E0-19892DA5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41" y="1681162"/>
            <a:ext cx="3966517" cy="3220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5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3038475" y="4876363"/>
            <a:ext cx="6115050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2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групп обоих пользователей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8A369-1158-58AE-186B-992DB2CC6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47" y="2176009"/>
            <a:ext cx="3492953" cy="229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411C5B-2846-92E5-7D35-CE2A6607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6009"/>
            <a:ext cx="3609067" cy="2282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6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1917700" y="4891315"/>
            <a:ext cx="7480300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741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3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пользователя guest2 в группе </a:t>
            </a:r>
            <a:r>
              <a:rPr lang="ru-RU" sz="1800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guest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E20C18-0D75-85BA-E255-EE03A0293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3" y="1568981"/>
            <a:ext cx="2910073" cy="3322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4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185192" y="4878935"/>
            <a:ext cx="7821613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24330" indent="1765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4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Изменение прав директорий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C8B46B-DDDE-B2A9-946C-89B5CA0D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1897063"/>
            <a:ext cx="34956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6C0CE4-CC4A-1024-C7DA-08073ACD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2257557"/>
            <a:ext cx="4581525" cy="2654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4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82F55-D76A-5927-D976-B987311F398B}"/>
              </a:ext>
            </a:extLst>
          </p:cNvPr>
          <p:cNvSpPr txBox="1"/>
          <p:nvPr/>
        </p:nvSpPr>
        <p:spPr>
          <a:xfrm>
            <a:off x="2185192" y="4958913"/>
            <a:ext cx="7821613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4545" indent="1765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5 –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Заполнение таблицы</a:t>
            </a: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604054-9530-E2AD-815E-D457C2DA2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59" y="1875141"/>
            <a:ext cx="3305084" cy="308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9F5CF5-5544-382B-58B3-B35B0F392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52" y="1899088"/>
            <a:ext cx="3591889" cy="3059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2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28476-9A45-44A6-1669-C59C1F9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1" y="1769723"/>
            <a:ext cx="9395669" cy="64262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15AF5-236E-0329-A8E8-0AF758D9C190}"/>
              </a:ext>
            </a:extLst>
          </p:cNvPr>
          <p:cNvSpPr txBox="1"/>
          <p:nvPr/>
        </p:nvSpPr>
        <p:spPr>
          <a:xfrm>
            <a:off x="2190925" y="2967335"/>
            <a:ext cx="781015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368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работы, мы смогли приобрести практические навыки работы в консоли с атрибутами файлов для групп пользователей</a:t>
            </a:r>
            <a:r>
              <a:rPr lang="ru-RU" sz="1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25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87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Garamond</vt:lpstr>
      <vt:lpstr>Google Sans</vt:lpstr>
      <vt:lpstr>Times New Roman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>K'onahalla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Булат Исаев</dc:creator>
  <cp:lastModifiedBy>Булат Исаев</cp:lastModifiedBy>
  <cp:revision>4</cp:revision>
  <dcterms:created xsi:type="dcterms:W3CDTF">2023-09-16T13:29:36Z</dcterms:created>
  <dcterms:modified xsi:type="dcterms:W3CDTF">2024-03-01T17:47:48Z</dcterms:modified>
</cp:coreProperties>
</file>