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96" r:id="rId3"/>
    <p:sldId id="297" r:id="rId4"/>
    <p:sldId id="298" r:id="rId5"/>
    <p:sldId id="299" r:id="rId6"/>
    <p:sldId id="29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2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7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7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672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7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85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8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95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0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2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3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48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8661E-C537-42EF-89BF-2A3662A1D4F5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76E93-2D60-E18B-4538-5D41B2D473C4}"/>
              </a:ext>
            </a:extLst>
          </p:cNvPr>
          <p:cNvSpPr txBox="1"/>
          <p:nvPr/>
        </p:nvSpPr>
        <p:spPr>
          <a:xfrm>
            <a:off x="2933348" y="1642188"/>
            <a:ext cx="6325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0" i="0" dirty="0">
                <a:effectLst/>
                <a:latin typeface="Google Sans"/>
              </a:rPr>
              <a:t>Лабораторная работа №</a:t>
            </a:r>
            <a:r>
              <a:rPr lang="ru-RU" sz="4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E7DDE-18C5-D93E-B1FF-DC15844C5F89}"/>
              </a:ext>
            </a:extLst>
          </p:cNvPr>
          <p:cNvSpPr txBox="1"/>
          <p:nvPr/>
        </p:nvSpPr>
        <p:spPr>
          <a:xfrm>
            <a:off x="3479800" y="2411629"/>
            <a:ext cx="519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Дискреционное разграничение прав в Linux. Расширенные атрибуты</a:t>
            </a:r>
            <a:endParaRPr lang="ru-RU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1AA40-1E82-AEB0-F9CF-C1F7FA93946E}"/>
              </a:ext>
            </a:extLst>
          </p:cNvPr>
          <p:cNvSpPr txBox="1"/>
          <p:nvPr/>
        </p:nvSpPr>
        <p:spPr>
          <a:xfrm>
            <a:off x="4593043" y="4077040"/>
            <a:ext cx="30059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Исаев Булат </a:t>
            </a:r>
            <a:r>
              <a:rPr lang="ru-RU" b="1" dirty="0" err="1"/>
              <a:t>Абубакарович</a:t>
            </a:r>
            <a:endParaRPr lang="en-US" b="1" dirty="0"/>
          </a:p>
          <a:p>
            <a:r>
              <a:rPr lang="ru-RU" b="1" dirty="0"/>
              <a:t>Студ. Билет</a:t>
            </a:r>
            <a:r>
              <a:rPr lang="en-US" b="1" dirty="0"/>
              <a:t>: </a:t>
            </a:r>
            <a:r>
              <a:rPr lang="ru-RU" b="1" dirty="0"/>
              <a:t>1132227131</a:t>
            </a:r>
            <a:endParaRPr lang="en-US" b="1" dirty="0"/>
          </a:p>
          <a:p>
            <a:r>
              <a:rPr lang="ru-RU" b="1" dirty="0"/>
              <a:t>Группа</a:t>
            </a:r>
            <a:r>
              <a:rPr lang="en-US" b="1" dirty="0"/>
              <a:t>: </a:t>
            </a:r>
            <a:r>
              <a:rPr lang="ru-RU" b="1" dirty="0"/>
              <a:t>НПИбд-01-22 </a:t>
            </a:r>
          </a:p>
        </p:txBody>
      </p:sp>
    </p:spTree>
    <p:extLst>
      <p:ext uri="{BB962C8B-B14F-4D97-AF65-F5344CB8AC3E}">
        <p14:creationId xmlns:p14="http://schemas.microsoft.com/office/powerpoint/2010/main" val="13600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2477178" y="5003380"/>
            <a:ext cx="7237639" cy="466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Рис. 1 </a:t>
            </a:r>
            <a:r>
              <a:rPr lang="ru-RU" dirty="0"/>
              <a:t>– Права доступа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123B823-2D2B-2A3E-EC2E-6B245D614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65" y="1685681"/>
            <a:ext cx="498227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0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3038475" y="4876363"/>
            <a:ext cx="6115050" cy="466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Рис. 2 </a:t>
            </a:r>
            <a:r>
              <a:rPr lang="ru-RU" dirty="0"/>
              <a:t>– Атрибут -</a:t>
            </a:r>
            <a:r>
              <a:rPr lang="en-US" dirty="0"/>
              <a:t>a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3FA0DB2-3297-02C3-94D4-FBEF7F86D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1876208"/>
            <a:ext cx="5029902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4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3461751" y="4975904"/>
            <a:ext cx="5268495" cy="466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7411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3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/>
              <a:t>Атрибут -</a:t>
            </a:r>
            <a:r>
              <a:rPr lang="en-US" dirty="0"/>
              <a:t>a </a:t>
            </a:r>
            <a:r>
              <a:rPr lang="ru-RU" dirty="0"/>
              <a:t>снят 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EFF5FAF-3B9C-F363-64BB-8E6DFF76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70" y="1573840"/>
            <a:ext cx="3918059" cy="35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3085343" y="4912272"/>
            <a:ext cx="7251699" cy="466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4330" indent="17653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4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/>
              <a:t>Атрибут -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003DAA3-506F-8AC5-5195-915F6E8C4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59" y="1607692"/>
            <a:ext cx="505848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0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28476-9A45-44A6-1669-C59C1F94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61" y="1769723"/>
            <a:ext cx="9395669" cy="642628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15AF5-236E-0329-A8E8-0AF758D9C190}"/>
              </a:ext>
            </a:extLst>
          </p:cNvPr>
          <p:cNvSpPr txBox="1"/>
          <p:nvPr/>
        </p:nvSpPr>
        <p:spPr>
          <a:xfrm>
            <a:off x="1556084" y="2967335"/>
            <a:ext cx="8444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605"/>
              </a:spcAft>
            </a:pPr>
            <a:r>
              <a:rPr lang="ru-RU" dirty="0"/>
              <a:t>Получены практические навыки работы в консоли с расширенными атрибутами файлов</a:t>
            </a:r>
            <a:endParaRPr lang="ru-RU" sz="32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256250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62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Garamond</vt:lpstr>
      <vt:lpstr>Google Sans</vt:lpstr>
      <vt:lpstr>Times New Roman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Company>K'onahalla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Булат Исаев</dc:creator>
  <cp:lastModifiedBy>Булат Исаев</cp:lastModifiedBy>
  <cp:revision>10</cp:revision>
  <dcterms:created xsi:type="dcterms:W3CDTF">2023-09-16T13:29:36Z</dcterms:created>
  <dcterms:modified xsi:type="dcterms:W3CDTF">2024-03-14T18:19:34Z</dcterms:modified>
</cp:coreProperties>
</file>