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2" d="100"/>
          <a:sy n="52" d="100"/>
        </p:scale>
        <p:origin x="84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293FC54-C71F-404C-90E9-C04E457BAC5E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F01DEC0-3332-4EAE-8147-A7E2E9620DC7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48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FC54-C71F-404C-90E9-C04E457BAC5E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DEC0-3332-4EAE-8147-A7E2E9620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63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FC54-C71F-404C-90E9-C04E457BAC5E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DEC0-3332-4EAE-8147-A7E2E9620DC7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827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FC54-C71F-404C-90E9-C04E457BAC5E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DEC0-3332-4EAE-8147-A7E2E9620DC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890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FC54-C71F-404C-90E9-C04E457BAC5E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DEC0-3332-4EAE-8147-A7E2E9620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556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FC54-C71F-404C-90E9-C04E457BAC5E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DEC0-3332-4EAE-8147-A7E2E9620DC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163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FC54-C71F-404C-90E9-C04E457BAC5E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DEC0-3332-4EAE-8147-A7E2E9620DC7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395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FC54-C71F-404C-90E9-C04E457BAC5E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DEC0-3332-4EAE-8147-A7E2E9620DC7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126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FC54-C71F-404C-90E9-C04E457BAC5E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DEC0-3332-4EAE-8147-A7E2E9620DC7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37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FC54-C71F-404C-90E9-C04E457BAC5E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DEC0-3332-4EAE-8147-A7E2E9620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20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FC54-C71F-404C-90E9-C04E457BAC5E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DEC0-3332-4EAE-8147-A7E2E9620DC7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91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FC54-C71F-404C-90E9-C04E457BAC5E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DEC0-3332-4EAE-8147-A7E2E9620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36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FC54-C71F-404C-90E9-C04E457BAC5E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DEC0-3332-4EAE-8147-A7E2E9620DC7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28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FC54-C71F-404C-90E9-C04E457BAC5E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DEC0-3332-4EAE-8147-A7E2E9620DC7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98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FC54-C71F-404C-90E9-C04E457BAC5E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DEC0-3332-4EAE-8147-A7E2E9620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02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FC54-C71F-404C-90E9-C04E457BAC5E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DEC0-3332-4EAE-8147-A7E2E9620DC7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47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FC54-C71F-404C-90E9-C04E457BAC5E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DEC0-3332-4EAE-8147-A7E2E9620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22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93FC54-C71F-404C-90E9-C04E457BAC5E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01DEC0-3332-4EAE-8147-A7E2E9620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36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E9205-3086-47DF-AB2A-07CAE6EA0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735966-D6A2-41EA-A05B-7A9599B39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8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735966-D6A2-41EA-A05B-7A9599B39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5587" y="4831489"/>
            <a:ext cx="4907007" cy="55605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ru-RU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Рис. 9: Изучение </a:t>
            </a:r>
            <a:r>
              <a:rPr lang="ru-RU" sz="1800" i="1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man</a:t>
            </a:r>
            <a:r>
              <a:rPr lang="ru-RU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проверка контекста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437A16-0B19-41F3-A0C6-84C463679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33" y="3019368"/>
            <a:ext cx="5439534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04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735966-D6A2-41EA-A05B-7A9599B39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5585" y="5000809"/>
            <a:ext cx="4907007" cy="55605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ru-RU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Рис. 10: Изменение контекста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23ADA7-9D67-461A-BC38-ED0E888F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70" y="1857191"/>
            <a:ext cx="5503439" cy="31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47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735966-D6A2-41EA-A05B-7A9599B39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5587" y="4831489"/>
            <a:ext cx="4907007" cy="55605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ru-RU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Рис. 12: Смена порта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1462BE-7E79-47B0-B369-BD0BB4882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101" y="2609735"/>
            <a:ext cx="5353797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71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735966-D6A2-41EA-A05B-7A9599B39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5587" y="4831489"/>
            <a:ext cx="4907007" cy="55605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ru-RU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Рис. 13: Сбой веб-сервера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A7A96C-F163-4CD6-ADB6-5F0F81280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602" y="2890762"/>
            <a:ext cx="4086795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43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735966-D6A2-41EA-A05B-7A9599B39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5587" y="4831489"/>
            <a:ext cx="4907007" cy="55605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ru-RU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Рис. 14: Проверка лог-файлов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2B242E-DE1B-481F-97BF-23503E0BA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417" y="2843130"/>
            <a:ext cx="5849166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02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735966-D6A2-41EA-A05B-7A9599B39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5587" y="4831489"/>
            <a:ext cx="4907007" cy="55605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ru-RU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Рис. 15: Проверка лог-файлов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2B1906-D709-45EB-B16E-DC963BB99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943" y="2519235"/>
            <a:ext cx="5830114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35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735966-D6A2-41EA-A05B-7A9599B39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5587" y="4831489"/>
            <a:ext cx="4907007" cy="55605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ru-RU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Рис. 16: Проверка лог-файлов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ABDE1F-4BA3-498D-ADDE-C35A72671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706" y="2366814"/>
            <a:ext cx="5820587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38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735966-D6A2-41EA-A05B-7A9599B39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5587" y="4831489"/>
            <a:ext cx="4907007" cy="55605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ru-RU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Рис. 17: Добавление порта 81 в список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AE972F-86F8-495E-BF91-9461C4CB4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49" y="2290603"/>
            <a:ext cx="5210902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19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735966-D6A2-41EA-A05B-7A9599B39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5587" y="4831489"/>
            <a:ext cx="5796694" cy="556057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ru-RU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Рис. 18: Возвращение контекста и перезапуск веб-сервера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91A5D1-76EE-4112-95C0-F4D157937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732" y="3076526"/>
            <a:ext cx="5982535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26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735966-D6A2-41EA-A05B-7A9599B39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5587" y="4831489"/>
            <a:ext cx="4907007" cy="55605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ru-RU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Рис. 19: Смена порта на 80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C2D0EC-21BB-4C13-B0BC-7A146C48D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82" y="2328709"/>
            <a:ext cx="2581635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0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735966-D6A2-41EA-A05B-7A9599B39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5587" y="4831489"/>
            <a:ext cx="4907007" cy="55605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ru-RU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Рис. 1: Запуск и проверка веб-сервера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092391-E5B7-43EB-9150-053E8DED5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02" y="1725648"/>
            <a:ext cx="4116175" cy="310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78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735966-D6A2-41EA-A05B-7A9599B39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6638" y="4831489"/>
            <a:ext cx="7537621" cy="55605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ru-RU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Рис. 20: Удаление привязки к 81 порту и удаление </a:t>
            </a:r>
            <a:r>
              <a:rPr lang="ru-RU" sz="1800" i="1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html</a:t>
            </a:r>
            <a:r>
              <a:rPr lang="ru-RU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-файла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368037-CD91-460E-B2A2-FA207FDF5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759" y="2866946"/>
            <a:ext cx="6144482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18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735966-D6A2-41EA-A05B-7A9599B39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1925" y="1902942"/>
            <a:ext cx="7710616" cy="2347782"/>
          </a:xfrm>
        </p:spPr>
        <p:txBody>
          <a:bodyPr>
            <a:normAutofit fontScale="92500" lnSpcReduction="20000"/>
          </a:bodyPr>
          <a:lstStyle/>
          <a:p>
            <a:pPr lvl="1" algn="l">
              <a:spcBef>
                <a:spcPts val="2400"/>
              </a:spcBef>
            </a:pPr>
            <a:r>
              <a:rPr lang="ru-RU" sz="2800" b="1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  <a:p>
            <a:pPr lvl="1" algn="l">
              <a:spcBef>
                <a:spcPts val="2400"/>
              </a:spcBef>
            </a:pPr>
            <a:endParaRPr lang="ru-RU" sz="2800" b="1" kern="0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spcBef>
                <a:spcPts val="2400"/>
              </a:spcBef>
            </a:pPr>
            <a:endParaRPr lang="ru-RU" sz="1600" b="1" kern="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Я развил навыки администрирования ОС Linux, познакомился с технологией </a:t>
            </a:r>
            <a:r>
              <a:rPr lang="ru-RU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SELinux</a:t>
            </a: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поработал с веб-сервером Apache</a:t>
            </a:r>
          </a:p>
        </p:txBody>
      </p:sp>
    </p:spTree>
    <p:extLst>
      <p:ext uri="{BB962C8B-B14F-4D97-AF65-F5344CB8AC3E}">
        <p14:creationId xmlns:p14="http://schemas.microsoft.com/office/powerpoint/2010/main" val="405271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735966-D6A2-41EA-A05B-7A9599B39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5587" y="4831489"/>
            <a:ext cx="4907007" cy="55605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ru-RU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Рис. 2: Контекст безопасности веб-сервера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E957B1-6276-4694-9B85-77B09D301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07" y="1616943"/>
            <a:ext cx="4277585" cy="31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5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735966-D6A2-41EA-A05B-7A9599B39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5587" y="5109517"/>
            <a:ext cx="4907007" cy="55605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ru-RU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Рис. 3: Состояние переключателей </a:t>
            </a:r>
            <a:r>
              <a:rPr lang="ru-RU" sz="1800" i="1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SELinux</a:t>
            </a:r>
            <a:endParaRPr lang="ru-RU" sz="1800" i="1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12E5A4-1A18-4920-A07E-A4F1BB015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915" y="1624516"/>
            <a:ext cx="4260169" cy="348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9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735966-D6A2-41EA-A05B-7A9599B39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0301" y="5029197"/>
            <a:ext cx="4907007" cy="55605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ru-RU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Рис. 4: Статистика по политике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F9ECE4-0CB3-4F47-B312-5E7A7B49A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707" y="1603231"/>
            <a:ext cx="4214585" cy="342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5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735966-D6A2-41EA-A05B-7A9599B39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5587" y="4831489"/>
            <a:ext cx="4907007" cy="55605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ru-RU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Рис. 5: Определение типа файлов и папок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832A27-0CAD-409C-A9EA-070EA9A0F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11" y="2695472"/>
            <a:ext cx="6287377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2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735966-D6A2-41EA-A05B-7A9599B39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5587" y="4831489"/>
            <a:ext cx="4907007" cy="55605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ru-RU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Рис. 6: test.html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081E61-9339-4E69-B0E2-80B792744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577" y="2371577"/>
            <a:ext cx="2476846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735966-D6A2-41EA-A05B-7A9599B39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5587" y="4831489"/>
            <a:ext cx="4907007" cy="55605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ru-RU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Рис. 7: Контекст файла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D1A654-AF4D-4B10-967E-89EED4C1B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180" y="3119394"/>
            <a:ext cx="6201640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60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735966-D6A2-41EA-A05B-7A9599B39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5587" y="4831489"/>
            <a:ext cx="4907007" cy="55605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ru-RU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Рис. 8: Проверка в браузере</a:t>
            </a:r>
          </a:p>
        </p:txBody>
      </p:sp>
      <p:pic>
        <p:nvPicPr>
          <p:cNvPr id="4" name="Picture" descr="Рис. 8: Проверка в браузере">
            <a:extLst>
              <a:ext uri="{FF2B5EF4-FFF2-40B4-BE49-F238E27FC236}">
                <a16:creationId xmlns:a16="http://schemas.microsoft.com/office/drawing/2014/main" id="{C5830D6B-8160-4E17-B358-9D07C737B5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579495" y="2653030"/>
            <a:ext cx="5033010" cy="155194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6922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</TotalTime>
  <Words>158</Words>
  <Application>Microsoft Office PowerPoint</Application>
  <PresentationFormat>Широкоэкранный</PresentationFormat>
  <Paragraphs>23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</vt:lpstr>
      <vt:lpstr>Garamond</vt:lpstr>
      <vt:lpstr>Натуральные материалы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Булат Исаев</dc:creator>
  <cp:lastModifiedBy>Булат Исаев</cp:lastModifiedBy>
  <cp:revision>2</cp:revision>
  <dcterms:created xsi:type="dcterms:W3CDTF">2024-05-28T08:58:14Z</dcterms:created>
  <dcterms:modified xsi:type="dcterms:W3CDTF">2024-05-28T09:07:13Z</dcterms:modified>
</cp:coreProperties>
</file>