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92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6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9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1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660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17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74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1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6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7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0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802095"/>
            <a:ext cx="7344816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АИС «Мелкооптовый книжный магазин»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491880" y="3789040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студента группы 197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Булатова Г.С.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Руководитель: 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>
                <a:solidFill>
                  <a:schemeClr val="tx1"/>
                </a:solidFill>
                <a:cs typeface="Times New Roman" pitchFamily="18" charset="0"/>
              </a:rPr>
              <a:t>Аванская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 Л.Р.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35" y="239165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980728"/>
            <a:ext cx="7941196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предназначена для автоматизации деятельности мелкооптового книжного магазина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99592" y="773688"/>
            <a:ext cx="7941196" cy="216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2" y="188913"/>
            <a:ext cx="76363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НАЗНАЧЕНИЕ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69C8B8-9584-B03D-2108-3BB952B4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899591" y="795338"/>
            <a:ext cx="7930777" cy="26196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1" y="188913"/>
            <a:ext cx="76259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РЕАЛИЗАЦИЯ ПРОГРАММЫ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97" y="786282"/>
            <a:ext cx="3595366" cy="12231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66442"/>
            <a:ext cx="1250240" cy="12502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5948062" y="3404350"/>
            <a:ext cx="1378436" cy="1354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3" y="1167029"/>
            <a:ext cx="334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Операционная система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2360730"/>
            <a:ext cx="358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Язык программирования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2" y="3465350"/>
            <a:ext cx="358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Интегрированная среда разработки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4929148"/>
            <a:ext cx="358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Система управления баз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45" y="4946688"/>
            <a:ext cx="2801469" cy="69765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BD751A-C1E3-70FD-61F3-899228893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27584" y="1196752"/>
            <a:ext cx="8009610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827583" y="773688"/>
            <a:ext cx="8002785" cy="216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7583" y="188913"/>
            <a:ext cx="7697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ЦЕЛЬ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9B95E-0450-61C8-0924-100E895A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27583" y="980728"/>
            <a:ext cx="805377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Разработать подсистему для работы с товарами компании, которая должна включать в себя следующий функционал: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просмотр списка книг,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добавление/удаление/редактирование данных о книгах,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просмотр истории покупок книг в мелкооптовом книжном магазине.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827583" y="773688"/>
            <a:ext cx="8002785" cy="216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ЗАДАЧИ ПРОЕКТА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934DB-FB97-EB20-F539-275589AB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827584" y="795337"/>
            <a:ext cx="8002784" cy="1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4" y="188913"/>
            <a:ext cx="8002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АЛГОРИТМ РАБОТЫ С ПРИЛОЖЕНИЕМ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43961"/>
              </p:ext>
            </p:extLst>
          </p:nvPr>
        </p:nvGraphicFramePr>
        <p:xfrm>
          <a:off x="827584" y="1052736"/>
          <a:ext cx="8032084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943996" imgH="22200349" progId="Visio.Drawing.11">
                  <p:embed/>
                </p:oleObj>
              </mc:Choice>
              <mc:Fallback>
                <p:oleObj name="Visio" r:id="rId2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52736"/>
                        <a:ext cx="8032084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8A406-B0F3-B2DD-6ADE-43C00789C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827583" y="795338"/>
            <a:ext cx="8002785" cy="4137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3" y="188913"/>
            <a:ext cx="7697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СТРУКТУРНАЯ ОРГАНИЗАЦИЯ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3B7E94-B6DB-1D03-C4F7-3D9794C4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02" y="985007"/>
            <a:ext cx="4964945" cy="56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6FF7A8-E89C-EF10-AF56-372FDDE5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863588" y="188640"/>
            <a:ext cx="7934987" cy="93610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3600" dirty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0201A9-22D2-BC8A-97D4-A5B227D1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12" y="1412776"/>
            <a:ext cx="7589563" cy="488995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71D77D-D80D-EE7B-84B3-29B30575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778" y="1063476"/>
            <a:ext cx="8002786" cy="560561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Все поставленные задачи были реализованы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827583" y="795338"/>
            <a:ext cx="8002785" cy="4137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583" y="188913"/>
            <a:ext cx="7697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ВЫВОД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1513EC-56E3-ABB2-E3C6-73101CF9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1" y="0"/>
            <a:ext cx="26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552</TotalTime>
  <Words>142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Уголки</vt:lpstr>
      <vt:lpstr>Visio</vt:lpstr>
      <vt:lpstr>АИС «Мелкооптовый книжный магазин»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Hyperpop</cp:lastModifiedBy>
  <cp:revision>119</cp:revision>
  <dcterms:created xsi:type="dcterms:W3CDTF">2015-06-13T14:24:23Z</dcterms:created>
  <dcterms:modified xsi:type="dcterms:W3CDTF">2023-06-22T14:19:12Z</dcterms:modified>
</cp:coreProperties>
</file>