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F7331-A482-483A-99D7-33CBB6B6E0D8}" v="1" dt="2023-06-12T15:10:23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еннадій Булава" userId="ae7636ab57af4aab" providerId="LiveId" clId="{611F7331-A482-483A-99D7-33CBB6B6E0D8}"/>
    <pc:docChg chg="custSel addSld modSld">
      <pc:chgData name="Геннадій Булава" userId="ae7636ab57af4aab" providerId="LiveId" clId="{611F7331-A482-483A-99D7-33CBB6B6E0D8}" dt="2023-06-12T15:20:22.628" v="1189" actId="20577"/>
      <pc:docMkLst>
        <pc:docMk/>
      </pc:docMkLst>
      <pc:sldChg chg="modSp mod">
        <pc:chgData name="Геннадій Булава" userId="ae7636ab57af4aab" providerId="LiveId" clId="{611F7331-A482-483A-99D7-33CBB6B6E0D8}" dt="2023-06-12T15:10:17.851" v="0" actId="732"/>
        <pc:sldMkLst>
          <pc:docMk/>
          <pc:sldMk cId="3656044227" sldId="260"/>
        </pc:sldMkLst>
        <pc:picChg chg="mod modCrop">
          <ac:chgData name="Геннадій Булава" userId="ae7636ab57af4aab" providerId="LiveId" clId="{611F7331-A482-483A-99D7-33CBB6B6E0D8}" dt="2023-06-12T15:10:17.851" v="0" actId="732"/>
          <ac:picMkLst>
            <pc:docMk/>
            <pc:sldMk cId="3656044227" sldId="260"/>
            <ac:picMk id="5" creationId="{85A8E989-A3A3-B2A1-E0E9-190EF7FAAC2C}"/>
          </ac:picMkLst>
        </pc:picChg>
      </pc:sldChg>
      <pc:sldChg chg="addSp modSp mod">
        <pc:chgData name="Геннадій Булава" userId="ae7636ab57af4aab" providerId="LiveId" clId="{611F7331-A482-483A-99D7-33CBB6B6E0D8}" dt="2023-06-12T15:10:53.257" v="10" actId="1076"/>
        <pc:sldMkLst>
          <pc:docMk/>
          <pc:sldMk cId="219445417" sldId="261"/>
        </pc:sldMkLst>
        <pc:picChg chg="add mod modCrop">
          <ac:chgData name="Геннадій Булава" userId="ae7636ab57af4aab" providerId="LiveId" clId="{611F7331-A482-483A-99D7-33CBB6B6E0D8}" dt="2023-06-12T15:10:40.574" v="7" actId="1076"/>
          <ac:picMkLst>
            <pc:docMk/>
            <pc:sldMk cId="219445417" sldId="261"/>
            <ac:picMk id="3" creationId="{C91B3CD3-43AE-800C-3326-3A0BB7DEA67A}"/>
          </ac:picMkLst>
        </pc:picChg>
        <pc:picChg chg="mod">
          <ac:chgData name="Геннадій Булава" userId="ae7636ab57af4aab" providerId="LiveId" clId="{611F7331-A482-483A-99D7-33CBB6B6E0D8}" dt="2023-06-12T15:10:53.257" v="10" actId="1076"/>
          <ac:picMkLst>
            <pc:docMk/>
            <pc:sldMk cId="219445417" sldId="261"/>
            <ac:picMk id="5" creationId="{85A8E989-A3A3-B2A1-E0E9-190EF7FAAC2C}"/>
          </ac:picMkLst>
        </pc:picChg>
      </pc:sldChg>
      <pc:sldChg chg="modSp new mod">
        <pc:chgData name="Геннадій Булава" userId="ae7636ab57af4aab" providerId="LiveId" clId="{611F7331-A482-483A-99D7-33CBB6B6E0D8}" dt="2023-06-12T15:20:22.628" v="1189" actId="20577"/>
        <pc:sldMkLst>
          <pc:docMk/>
          <pc:sldMk cId="3840651657" sldId="263"/>
        </pc:sldMkLst>
        <pc:spChg chg="mod">
          <ac:chgData name="Геннадій Булава" userId="ae7636ab57af4aab" providerId="LiveId" clId="{611F7331-A482-483A-99D7-33CBB6B6E0D8}" dt="2023-06-12T15:12:53.505" v="36" actId="20577"/>
          <ac:spMkLst>
            <pc:docMk/>
            <pc:sldMk cId="3840651657" sldId="263"/>
            <ac:spMk id="2" creationId="{80B767BA-F72F-6BA5-8902-FA91AC645321}"/>
          </ac:spMkLst>
        </pc:spChg>
        <pc:spChg chg="mod">
          <ac:chgData name="Геннадій Булава" userId="ae7636ab57af4aab" providerId="LiveId" clId="{611F7331-A482-483A-99D7-33CBB6B6E0D8}" dt="2023-06-12T15:20:22.628" v="1189" actId="20577"/>
          <ac:spMkLst>
            <pc:docMk/>
            <pc:sldMk cId="3840651657" sldId="263"/>
            <ac:spMk id="3" creationId="{C72E83C8-B266-565F-27A2-9E4533051A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288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394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73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0791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527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009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414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33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805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982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697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483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794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69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839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3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7D247-65B9-469A-8457-DFC4AB9A4980}" type="datetimeFigureOut">
              <a:rPr lang="uk-UA" smtClean="0"/>
              <a:t>12.06.2023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EF712B-2E6A-46D7-97AD-F2B125CCF4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75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D0D52-1CCC-FFD6-A4B8-3BE9CDCF0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Соціальна мережа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F567A05-4F03-3B3C-DAB4-5B906BDD3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Підготував</a:t>
            </a:r>
            <a:br>
              <a:rPr lang="uk-UA" dirty="0"/>
            </a:br>
            <a:r>
              <a:rPr lang="uk-UA" dirty="0"/>
              <a:t>студент групи ІПЗ-21</a:t>
            </a:r>
            <a:br>
              <a:rPr lang="uk-UA" dirty="0"/>
            </a:br>
            <a:r>
              <a:rPr lang="uk-UA" dirty="0"/>
              <a:t>Булава Геннадій</a:t>
            </a:r>
          </a:p>
        </p:txBody>
      </p:sp>
    </p:spTree>
    <p:extLst>
      <p:ext uri="{BB962C8B-B14F-4D97-AF65-F5344CB8AC3E}">
        <p14:creationId xmlns:p14="http://schemas.microsoft.com/office/powerpoint/2010/main" val="214887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587BA-69F1-7288-5DD3-0CB5F6BF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A7EE6B-569E-6066-4A4C-67C1DDDA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426"/>
            <a:ext cx="8596668" cy="7478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«</a:t>
            </a:r>
            <a:r>
              <a:rPr lang="ru-RU" dirty="0" err="1"/>
              <a:t>Соціальна</a:t>
            </a:r>
            <a:r>
              <a:rPr lang="ru-RU" dirty="0"/>
              <a:t> мережа "</a:t>
            </a:r>
            <a:r>
              <a:rPr lang="ru-RU" dirty="0" err="1"/>
              <a:t>Спільні</a:t>
            </a:r>
            <a:r>
              <a:rPr lang="ru-RU" dirty="0"/>
              <a:t> </a:t>
            </a:r>
            <a:r>
              <a:rPr lang="ru-RU" dirty="0" err="1"/>
              <a:t>інтереси</a:t>
            </a:r>
            <a:r>
              <a:rPr lang="ru-RU" dirty="0"/>
              <a:t>" - </a:t>
            </a:r>
            <a:r>
              <a:rPr lang="ru-RU" dirty="0" err="1"/>
              <a:t>група</a:t>
            </a:r>
            <a:r>
              <a:rPr lang="ru-RU" dirty="0"/>
              <a:t> людей, </a:t>
            </a:r>
            <a:r>
              <a:rPr lang="ru-RU" dirty="0" err="1"/>
              <a:t>група</a:t>
            </a:r>
            <a:r>
              <a:rPr lang="ru-RU" dirty="0"/>
              <a:t> </a:t>
            </a:r>
            <a:r>
              <a:rPr lang="ru-RU" dirty="0" err="1"/>
              <a:t>інтересів</a:t>
            </a:r>
            <a:r>
              <a:rPr lang="ru-RU" dirty="0"/>
              <a:t>. </a:t>
            </a:r>
            <a:r>
              <a:rPr lang="ru-RU" dirty="0" err="1"/>
              <a:t>Шукають</a:t>
            </a:r>
            <a:r>
              <a:rPr lang="ru-RU" dirty="0"/>
              <a:t> один одного, </a:t>
            </a:r>
            <a:r>
              <a:rPr lang="ru-RU" dirty="0" err="1"/>
              <a:t>обмінюються</a:t>
            </a:r>
            <a:r>
              <a:rPr lang="ru-RU" dirty="0"/>
              <a:t> </a:t>
            </a:r>
            <a:r>
              <a:rPr lang="ru-RU" dirty="0" err="1"/>
              <a:t>інформацією</a:t>
            </a:r>
            <a:r>
              <a:rPr lang="ru-RU" dirty="0"/>
              <a:t>.»</a:t>
            </a:r>
            <a:endParaRPr lang="uk-UA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9A88A3-D831-5259-4541-2B42D8A885A0}"/>
              </a:ext>
            </a:extLst>
          </p:cNvPr>
          <p:cNvSpPr txBox="1">
            <a:spLocks/>
          </p:cNvSpPr>
          <p:nvPr/>
        </p:nvSpPr>
        <p:spPr>
          <a:xfrm>
            <a:off x="677334" y="21482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/>
              <a:t>Обрана для реалізації база даних: </a:t>
            </a:r>
            <a:r>
              <a:rPr lang="en-US" dirty="0"/>
              <a:t>MongoDB</a:t>
            </a:r>
            <a:endParaRPr lang="uk-UA" dirty="0"/>
          </a:p>
        </p:txBody>
      </p:sp>
      <p:sp>
        <p:nvSpPr>
          <p:cNvPr id="5" name="Місце для вмісту 2">
            <a:extLst>
              <a:ext uri="{FF2B5EF4-FFF2-40B4-BE49-F238E27FC236}">
                <a16:creationId xmlns:a16="http://schemas.microsoft.com/office/drawing/2014/main" id="{A8648508-50CB-C87C-C984-C0DD1B9DF1AB}"/>
              </a:ext>
            </a:extLst>
          </p:cNvPr>
          <p:cNvSpPr txBox="1">
            <a:spLocks/>
          </p:cNvSpPr>
          <p:nvPr/>
        </p:nvSpPr>
        <p:spPr>
          <a:xfrm>
            <a:off x="677334" y="3469089"/>
            <a:ext cx="8596668" cy="3030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b="1" dirty="0" err="1"/>
              <a:t>Гнучкість</a:t>
            </a:r>
            <a:r>
              <a:rPr lang="ru-RU" b="1" dirty="0"/>
              <a:t>: </a:t>
            </a:r>
            <a:r>
              <a:rPr lang="ru-RU" dirty="0" err="1"/>
              <a:t>Документоорієнтовані</a:t>
            </a:r>
            <a:r>
              <a:rPr lang="ru-RU" dirty="0"/>
              <a:t> БД </a:t>
            </a:r>
            <a:r>
              <a:rPr lang="ru-RU" dirty="0" err="1"/>
              <a:t>дозволяють</a:t>
            </a:r>
            <a:r>
              <a:rPr lang="ru-RU" dirty="0"/>
              <a:t> вам легко та </a:t>
            </a:r>
            <a:r>
              <a:rPr lang="ru-RU" dirty="0" err="1"/>
              <a:t>гнучко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схему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важливо</a:t>
            </a:r>
            <a:r>
              <a:rPr lang="ru-RU" dirty="0"/>
              <a:t> для </a:t>
            </a:r>
            <a:r>
              <a:rPr lang="ru-RU" dirty="0" err="1"/>
              <a:t>соціальних</a:t>
            </a:r>
            <a:r>
              <a:rPr lang="ru-RU" dirty="0"/>
              <a:t> мереж, </a:t>
            </a:r>
            <a:r>
              <a:rPr lang="ru-RU" dirty="0" err="1"/>
              <a:t>оскільки</a:t>
            </a:r>
            <a:r>
              <a:rPr lang="ru-RU" dirty="0"/>
              <a:t> вони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тенденцію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розвиватися</a:t>
            </a:r>
            <a:r>
              <a:rPr lang="ru-RU" dirty="0"/>
              <a:t> і </a:t>
            </a:r>
            <a:r>
              <a:rPr lang="ru-RU" dirty="0" err="1"/>
              <a:t>змінюватися</a:t>
            </a:r>
            <a:r>
              <a:rPr lang="ru-RU" dirty="0"/>
              <a:t>.</a:t>
            </a:r>
          </a:p>
          <a:p>
            <a:pPr marL="0" indent="0">
              <a:buFont typeface="Wingdings 3" charset="2"/>
              <a:buNone/>
            </a:pPr>
            <a:endParaRPr lang="ru-RU" dirty="0"/>
          </a:p>
          <a:p>
            <a:pPr marL="0" indent="0">
              <a:buFont typeface="Wingdings 3" charset="2"/>
              <a:buNone/>
            </a:pPr>
            <a:r>
              <a:rPr lang="ru-RU" b="1" dirty="0" err="1"/>
              <a:t>Масштабування</a:t>
            </a:r>
            <a:r>
              <a:rPr lang="ru-RU" b="1" dirty="0"/>
              <a:t>: </a:t>
            </a:r>
            <a:r>
              <a:rPr lang="ru-RU" dirty="0" err="1"/>
              <a:t>Цей</a:t>
            </a:r>
            <a:r>
              <a:rPr lang="ru-RU" dirty="0"/>
              <a:t> тип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здатний</a:t>
            </a:r>
            <a:r>
              <a:rPr lang="ru-RU" dirty="0"/>
              <a:t> </a:t>
            </a:r>
            <a:r>
              <a:rPr lang="ru-RU" dirty="0" err="1"/>
              <a:t>масштабуватися</a:t>
            </a:r>
            <a:r>
              <a:rPr lang="ru-RU" dirty="0"/>
              <a:t> горизонтально,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підтримувати</a:t>
            </a:r>
            <a:r>
              <a:rPr lang="ru-RU" dirty="0"/>
              <a:t> </a:t>
            </a: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обсяги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і велику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, </a:t>
            </a:r>
            <a:r>
              <a:rPr lang="ru-RU" dirty="0" err="1"/>
              <a:t>характерну</a:t>
            </a:r>
            <a:r>
              <a:rPr lang="ru-RU" dirty="0"/>
              <a:t> для </a:t>
            </a:r>
            <a:r>
              <a:rPr lang="ru-RU" dirty="0" err="1"/>
              <a:t>соціальних</a:t>
            </a:r>
            <a:r>
              <a:rPr lang="ru-RU" dirty="0"/>
              <a:t> мереж.</a:t>
            </a:r>
          </a:p>
          <a:p>
            <a:pPr marL="0" indent="0">
              <a:buFont typeface="Wingdings 3" charset="2"/>
              <a:buNone/>
            </a:pPr>
            <a:endParaRPr lang="ru-RU" dirty="0"/>
          </a:p>
          <a:p>
            <a:pPr marL="0" indent="0">
              <a:buFont typeface="Wingdings 3" charset="2"/>
              <a:buNone/>
            </a:pPr>
            <a:r>
              <a:rPr lang="ru-RU" b="1" dirty="0" err="1"/>
              <a:t>Швидкість</a:t>
            </a:r>
            <a:r>
              <a:rPr lang="ru-RU" b="1" dirty="0"/>
              <a:t>: </a:t>
            </a:r>
            <a:r>
              <a:rPr lang="ru-RU" dirty="0" err="1"/>
              <a:t>Документоорієнтовані</a:t>
            </a:r>
            <a:r>
              <a:rPr lang="ru-RU" dirty="0"/>
              <a:t> БД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пропонують</a:t>
            </a:r>
            <a:r>
              <a:rPr lang="ru-RU" dirty="0"/>
              <a:t> </a:t>
            </a:r>
            <a:r>
              <a:rPr lang="ru-RU" dirty="0" err="1"/>
              <a:t>високу</a:t>
            </a:r>
            <a:r>
              <a:rPr lang="ru-RU" dirty="0"/>
              <a:t> </a:t>
            </a:r>
            <a:r>
              <a:rPr lang="ru-RU" dirty="0" err="1"/>
              <a:t>швидкість</a:t>
            </a:r>
            <a:r>
              <a:rPr lang="ru-RU" dirty="0"/>
              <a:t> </a:t>
            </a:r>
            <a:r>
              <a:rPr lang="ru-RU" dirty="0" err="1"/>
              <a:t>читання</a:t>
            </a:r>
            <a:r>
              <a:rPr lang="ru-RU" dirty="0"/>
              <a:t> та </a:t>
            </a:r>
            <a:r>
              <a:rPr lang="ru-RU" dirty="0" err="1"/>
              <a:t>запису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є </a:t>
            </a:r>
            <a:r>
              <a:rPr lang="ru-RU" dirty="0" err="1"/>
              <a:t>важливим</a:t>
            </a:r>
            <a:r>
              <a:rPr lang="ru-RU" dirty="0"/>
              <a:t> для </a:t>
            </a:r>
            <a:r>
              <a:rPr lang="ru-RU" dirty="0" err="1"/>
              <a:t>середовища</a:t>
            </a:r>
            <a:r>
              <a:rPr lang="ru-RU" dirty="0"/>
              <a:t> з </a:t>
            </a:r>
            <a:r>
              <a:rPr lang="ru-RU" dirty="0" err="1"/>
              <a:t>високим</a:t>
            </a:r>
            <a:r>
              <a:rPr lang="ru-RU" dirty="0"/>
              <a:t> </a:t>
            </a:r>
            <a:r>
              <a:rPr lang="ru-RU" dirty="0" err="1"/>
              <a:t>обсягом</a:t>
            </a:r>
            <a:r>
              <a:rPr lang="ru-RU" dirty="0"/>
              <a:t> </a:t>
            </a:r>
            <a:r>
              <a:rPr lang="ru-RU" dirty="0" err="1"/>
              <a:t>транзакцій</a:t>
            </a:r>
            <a:r>
              <a:rPr lang="ru-RU" dirty="0"/>
              <a:t>, як у </a:t>
            </a:r>
            <a:r>
              <a:rPr lang="ru-RU" dirty="0" err="1"/>
              <a:t>соціальних</a:t>
            </a:r>
            <a:r>
              <a:rPr lang="ru-RU" dirty="0"/>
              <a:t> мережах.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485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767BA-F72F-6BA5-8902-FA91AC64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предметної області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72E83C8-B266-565F-27A2-9E453305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1175"/>
            <a:ext cx="8596668" cy="50126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dirty="0"/>
              <a:t>В даній системі беруть участь </a:t>
            </a:r>
            <a:r>
              <a:rPr lang="uk-UA" dirty="0" err="1"/>
              <a:t>суперадмін</a:t>
            </a:r>
            <a:r>
              <a:rPr lang="uk-UA" dirty="0"/>
              <a:t>, адміністратор та користувачі.</a:t>
            </a:r>
            <a:br>
              <a:rPr lang="uk-UA" dirty="0"/>
            </a:br>
            <a:br>
              <a:rPr lang="uk-UA" dirty="0"/>
            </a:br>
            <a:r>
              <a:rPr lang="uk-UA" dirty="0" err="1"/>
              <a:t>Суперадмін</a:t>
            </a:r>
            <a:r>
              <a:rPr lang="uk-UA" dirty="0"/>
              <a:t> має свій окремий інтерфейс взаємодії та керує списком адміністраторів соціальної мережі.</a:t>
            </a:r>
            <a:br>
              <a:rPr lang="uk-UA" dirty="0"/>
            </a:br>
            <a:br>
              <a:rPr lang="uk-UA" dirty="0"/>
            </a:br>
            <a:r>
              <a:rPr lang="uk-UA" dirty="0"/>
              <a:t>Користувачі соціальної мережі мають власну сторінку, на якій можуть створювати публікації. Також вони можуть відвідувати сторінки інших користувачів, запрошувати їх в друзі, приймати запити на дружбу, писати коментаря під публікаціями.</a:t>
            </a:r>
            <a:br>
              <a:rPr lang="uk-UA" dirty="0"/>
            </a:br>
            <a:br>
              <a:rPr lang="uk-UA" dirty="0"/>
            </a:br>
            <a:r>
              <a:rPr lang="uk-UA" dirty="0"/>
              <a:t>Користувачі можуть створювати групи. Таким чином, група має власника. Власник групи може призначати та видаляти її адміністраторів, керувати списком учасників групи. </a:t>
            </a:r>
            <a:br>
              <a:rPr lang="uk-UA" dirty="0"/>
            </a:br>
            <a:br>
              <a:rPr lang="uk-UA" dirty="0"/>
            </a:br>
            <a:r>
              <a:rPr lang="uk-UA" dirty="0"/>
              <a:t>Користувачі можуть скаржитися на окремі публікації, коментарі та групи.</a:t>
            </a:r>
            <a:br>
              <a:rPr lang="uk-UA" dirty="0"/>
            </a:br>
            <a:r>
              <a:rPr lang="uk-UA" dirty="0"/>
              <a:t>Всі скарги надаються на розгляд адміністраторам.</a:t>
            </a:r>
            <a:br>
              <a:rPr lang="uk-UA" dirty="0"/>
            </a:br>
            <a:br>
              <a:rPr lang="uk-UA" dirty="0"/>
            </a:br>
            <a:r>
              <a:rPr lang="uk-UA" dirty="0"/>
              <a:t>Адміністратори соціальної мережі розглядають скарги та виносять рішення. Користувачів вони можуть виправдати, забанити або видалити. Групи можна виправдати або видалити.</a:t>
            </a:r>
            <a:br>
              <a:rPr lang="uk-UA" dirty="0"/>
            </a:br>
            <a:br>
              <a:rPr lang="uk-UA" dirty="0"/>
            </a:br>
            <a:r>
              <a:rPr lang="uk-UA" dirty="0"/>
              <a:t>Користувачі та адміністратори можуть керувати також параметрами власного облікового </a:t>
            </a:r>
            <a:r>
              <a:rPr lang="uk-UA"/>
              <a:t>запису (окрім </a:t>
            </a:r>
            <a:r>
              <a:rPr lang="uk-UA" dirty="0"/>
              <a:t>логіна)</a:t>
            </a:r>
          </a:p>
        </p:txBody>
      </p:sp>
    </p:spTree>
    <p:extLst>
      <p:ext uri="{BB962C8B-B14F-4D97-AF65-F5344CB8AC3E}">
        <p14:creationId xmlns:p14="http://schemas.microsoft.com/office/powerpoint/2010/main" val="384065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58FB0-0C3E-EDB2-E100-23D0BEC2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Словник предметної області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A8E989-A3A3-B2A1-E0E9-190EF7FAA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5" t="23292" r="52437" b="53755"/>
          <a:stretch/>
        </p:blipFill>
        <p:spPr>
          <a:xfrm>
            <a:off x="1296364" y="1930400"/>
            <a:ext cx="6799531" cy="343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7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58FB0-0C3E-EDB2-E100-23D0BEC2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Словник предметної області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A8E989-A3A3-B2A1-E0E9-190EF7FAA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3" t="47036" r="52718" b="23728"/>
          <a:stretch/>
        </p:blipFill>
        <p:spPr>
          <a:xfrm>
            <a:off x="1226917" y="1757422"/>
            <a:ext cx="6597569" cy="43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4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58FB0-0C3E-EDB2-E100-23D0BEC2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Словник предметної області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A8E989-A3A3-B2A1-E0E9-190EF7FAA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72" t="27946" r="22236" b="54201"/>
          <a:stretch/>
        </p:blipFill>
        <p:spPr>
          <a:xfrm>
            <a:off x="1527858" y="3429000"/>
            <a:ext cx="6574421" cy="267375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1B3CD3-43AE-800C-3326-3A0BB7DEA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3" t="77212" r="52718" b="9497"/>
          <a:stretch/>
        </p:blipFill>
        <p:spPr>
          <a:xfrm>
            <a:off x="1527858" y="1270000"/>
            <a:ext cx="6597569" cy="19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38BA8-3AE9-4411-109C-64499F47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Концептуальна модель:</a:t>
            </a:r>
          </a:p>
        </p:txBody>
      </p:sp>
      <p:pic>
        <p:nvPicPr>
          <p:cNvPr id="5" name="Рисунок 4" descr="Зображення, що містить текст, схема, План, Креслення&#10;&#10;Автоматично згенерований опис">
            <a:extLst>
              <a:ext uri="{FF2B5EF4-FFF2-40B4-BE49-F238E27FC236}">
                <a16:creationId xmlns:a16="http://schemas.microsoft.com/office/drawing/2014/main" id="{0026E033-DF15-1716-7E1B-0F25E1AE5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00" y="1329725"/>
            <a:ext cx="6633679" cy="521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C5EE9-B8DE-4F31-C45D-0B81A55A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Логічна модель</a:t>
            </a:r>
          </a:p>
        </p:txBody>
      </p:sp>
      <p:pic>
        <p:nvPicPr>
          <p:cNvPr id="5" name="Рисунок 4" descr="Зображення, що містить текст, схема, Креслення, План&#10;&#10;Автоматично згенерований опис">
            <a:extLst>
              <a:ext uri="{FF2B5EF4-FFF2-40B4-BE49-F238E27FC236}">
                <a16:creationId xmlns:a16="http://schemas.microsoft.com/office/drawing/2014/main" id="{3F4DA81B-44B8-A215-4A28-7C0B3DB77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02" y="1270000"/>
            <a:ext cx="6128436" cy="523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7348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292</Words>
  <Application>Microsoft Office PowerPoint</Application>
  <PresentationFormat>Широкий екран</PresentationFormat>
  <Paragraphs>17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Грань</vt:lpstr>
      <vt:lpstr>Соціальна мережа</vt:lpstr>
      <vt:lpstr>Завдання</vt:lpstr>
      <vt:lpstr>Аналіз предметної області</vt:lpstr>
      <vt:lpstr>Словник предметної області</vt:lpstr>
      <vt:lpstr>Словник предметної області</vt:lpstr>
      <vt:lpstr>Словник предметної області</vt:lpstr>
      <vt:lpstr>Концептуальна модель:</vt:lpstr>
      <vt:lpstr>Логічна модель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Соціальна мережа</dc:title>
  <dc:creator>Геннадій Булава</dc:creator>
  <cp:lastModifiedBy>Геннадій Булава</cp:lastModifiedBy>
  <cp:revision>1</cp:revision>
  <dcterms:created xsi:type="dcterms:W3CDTF">2023-05-26T07:47:24Z</dcterms:created>
  <dcterms:modified xsi:type="dcterms:W3CDTF">2023-06-12T15:20:23Z</dcterms:modified>
</cp:coreProperties>
</file>