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9" r:id="rId6"/>
    <p:sldId id="267" r:id="rId7"/>
    <p:sldId id="269" r:id="rId8"/>
    <p:sldId id="270" r:id="rId9"/>
    <p:sldId id="266" r:id="rId10"/>
    <p:sldId id="268" r:id="rId11"/>
    <p:sldId id="274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72" y="224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8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基于微信小程序和</a:t>
            </a:r>
            <a:r>
              <a:rPr lang="en-US" altLang="zh-CN" sz="2000" b="1" dirty="0">
                <a:solidFill>
                  <a:schemeClr val="accent1"/>
                </a:solidFill>
              </a:rPr>
              <a:t>php</a:t>
            </a:r>
            <a:r>
              <a:rPr lang="zh-CN" altLang="en-US" sz="2000" b="1" dirty="0">
                <a:solidFill>
                  <a:schemeClr val="accent1"/>
                </a:solidFill>
              </a:rPr>
              <a:t>技术的资讯小程序设计实现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7959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939165" y="3983820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汇报人：陈鲁超       指导教师：冯青华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数学与统计学院</a:t>
            </a:r>
            <a:r>
              <a:rPr lang="en-US" altLang="zh-CN" sz="1400" dirty="0">
                <a:solidFill>
                  <a:schemeClr val="accent1"/>
                </a:solidFill>
              </a:rPr>
              <a:t>—</a:t>
            </a:r>
            <a:r>
              <a:rPr lang="zh-CN" altLang="en-US" sz="1400" dirty="0">
                <a:solidFill>
                  <a:schemeClr val="accent1"/>
                </a:solidFill>
              </a:rPr>
              <a:t>信息与计算科学专业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446968" y="3041891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j-lt"/>
              </a:rPr>
              <a:t>毕业设计答辩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</a:rPr>
              <a:t>PPT</a:t>
            </a:r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A7F148-C1F5-4466-AAD4-55E73B8B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2351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0" grpId="0"/>
      <p:bldP spid="22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904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cs typeface="Times New Roman" panose="02020603050405020304" pitchFamily="18" charset="0"/>
              </a:rPr>
              <a:t>Effect Show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237639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386055" y="1068687"/>
            <a:ext cx="1999280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4493216" y="1076922"/>
            <a:ext cx="2138765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6746929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7BFF9F9-0E5D-41CB-A949-E57BAA97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48" y="1561280"/>
            <a:ext cx="1342533" cy="24074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E55E37D-E42D-4005-9851-3C73DB6E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33" y="1561279"/>
            <a:ext cx="1404529" cy="240740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84B4D05-E401-4CB1-9635-873C3C61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87" y="1561279"/>
            <a:ext cx="1434391" cy="23683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6E9964-8480-4E0B-B613-FD64BB7B7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59" y="1561279"/>
            <a:ext cx="1342533" cy="24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61148" y="37825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904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cs typeface="Times New Roman" panose="02020603050405020304" pitchFamily="18" charset="0"/>
              </a:rPr>
              <a:t>Effect Show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2402241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25000"/>
                <a:lumOff val="75000"/>
              </a:schemeClr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93661" y="1076922"/>
            <a:ext cx="1999280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4591983" y="1076922"/>
            <a:ext cx="2138765" cy="3353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6874715" y="1076922"/>
            <a:ext cx="2045775" cy="34124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5D638A8-E3D5-4217-9717-827851D2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1" y="1647984"/>
            <a:ext cx="1419779" cy="2252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D31DCB-2A7B-4EAA-BC93-6189ED6C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38" y="1647985"/>
            <a:ext cx="1419779" cy="2252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74CAE7-89D4-47C1-86F2-53B661160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76" y="1647983"/>
            <a:ext cx="1419779" cy="2252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4360B4-459A-4587-A1A7-F47FDFE14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712" y="1647982"/>
            <a:ext cx="1419779" cy="2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2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782553" y="1673659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973300" y="200002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致谢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4006963" y="2695004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2215720" y="2153073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6CF7FC-56BC-465C-A1E1-FC6B057A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63679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致谢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2606651-715A-4752-AC34-42408296CB2C}"/>
              </a:ext>
            </a:extLst>
          </p:cNvPr>
          <p:cNvSpPr/>
          <p:nvPr/>
        </p:nvSpPr>
        <p:spPr>
          <a:xfrm>
            <a:off x="999888" y="1387395"/>
            <a:ext cx="6558153" cy="310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首先，我要感谢我的指导老师冯青华老师所给予的耐心指导</a:t>
            </a:r>
            <a:r>
              <a:rPr lang="en-US" altLang="zh-CN" sz="1600" dirty="0"/>
              <a:t>!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在设计期间我曾遇到过很多难题，但是在冯老师的指导和同学们的帮助之下，使我顺利的克服了难题。在此，我衷心感谢在我设计期间曾给予过我帮助的老师和同学们。正是有了你们的帮助</a:t>
            </a:r>
            <a:r>
              <a:rPr lang="zh-CN" altLang="en-US" sz="1600" dirty="0"/>
              <a:t>使我能够不畏前路的艰难勇往直前。最终让我能按照计划顺利的完成毕业设计。同时，感谢各位评委老师的耐心聆听，请各位评委老师多批评指正，让我在今后的学习中学到更多。 谢谢！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3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48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22074" y="2494348"/>
            <a:ext cx="5299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感谢各位老师耐心聆听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87049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汇报人：陈鲁超     指导教师：冯青华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2422" y="3631723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222B34"/>
                </a:solidFill>
                <a:latin typeface="Calibri Light"/>
                <a:ea typeface="微软雅黑"/>
              </a:rPr>
              <a:t>数学与统计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学院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信息与计算科学专业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8BD419A-F004-48A1-B4BD-F33A528F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2222"/>
            <a:ext cx="1218006" cy="8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9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设计背景</a:t>
            </a:r>
            <a:endParaRPr lang="en-US" altLang="zh-CN" sz="16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505781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功能构思</a:t>
            </a:r>
            <a:endParaRPr lang="zh-CN" altLang="zh-CN" sz="11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109710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技术实现</a:t>
            </a:r>
            <a:endParaRPr lang="zh-CN" altLang="zh-CN" sz="11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734502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  <a:endParaRPr lang="zh-CN" altLang="zh-CN" sz="16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513984" y="306953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致谢</a:t>
            </a:r>
            <a:endParaRPr lang="zh-CN" altLang="zh-CN" sz="11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476894" y="201458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26174" y="2721994"/>
            <a:ext cx="2891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Design Background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149F909-3340-4156-8C26-2A670C144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2351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296750" y="1261549"/>
            <a:ext cx="5340987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96337" y="49104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关于微信小程序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122" y="869385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微信小程序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微信小程序是一种不需要下载安装即可使用的应用，它实现了应用“触手可及”的梦想，用户扫一扫或搜一下即可打开应用。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00217" y="2600792"/>
            <a:ext cx="4280252" cy="31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社会背景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6728" y="3936684"/>
            <a:ext cx="4280252" cy="59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/>
              <a:t>方便快捷即走即用、速度快不占内存、安全稳定保密性高、</a:t>
            </a:r>
            <a:endParaRPr lang="en-US" altLang="zh-CN" sz="11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/>
              <a:t>功能丰富场景丰富、开发成本低维护简便、附近定位入口众多</a:t>
            </a:r>
            <a:endParaRPr lang="en-US" altLang="zh-CN" sz="11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6938A4-8002-4868-AD2D-7C41C25C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51" y="1294108"/>
            <a:ext cx="2325652" cy="30983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99599D-8AE6-407B-A453-33FD5731827F}"/>
              </a:ext>
            </a:extLst>
          </p:cNvPr>
          <p:cNvSpPr/>
          <p:nvPr/>
        </p:nvSpPr>
        <p:spPr>
          <a:xfrm>
            <a:off x="1356740" y="2898508"/>
            <a:ext cx="41344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现如今，人们越来越追求简单快捷的生活方式。而在繁忙的工作</a:t>
            </a:r>
            <a:endParaRPr lang="en-US" altLang="zh-CN" sz="1100" dirty="0"/>
          </a:p>
          <a:p>
            <a:r>
              <a:rPr lang="zh-CN" altLang="en-US" sz="1100" dirty="0"/>
              <a:t>之余，又追寻着能够放松身心的方式。</a:t>
            </a:r>
            <a:endParaRPr lang="en-US" altLang="zh-CN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C2C68C-5480-4031-BCE5-9FEAEDD7DE66}"/>
              </a:ext>
            </a:extLst>
          </p:cNvPr>
          <p:cNvSpPr/>
          <p:nvPr/>
        </p:nvSpPr>
        <p:spPr>
          <a:xfrm>
            <a:off x="1161975" y="3636167"/>
            <a:ext cx="4280252" cy="31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微信小程序有点众多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39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3696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556337" y="20098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功能构思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39033" y="2656213"/>
            <a:ext cx="3251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Functional Conception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08565FE8-A000-4AC7-BA70-878EC779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562173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功能构思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75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Functional Conception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优选视频观看推荐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为小程序用户推荐优选的视频推荐，用户可以进行观看视频以及点赞收藏评论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2032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小程序常规功能与设置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小程序用户可以进行登录与注册功能，分享以及模式切换等常规操作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310539" y="3051725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优选音乐收听推荐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为小程序用户推荐优选的音乐推荐，用户可以在线收听并进行点赞收藏与评论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232273" y="169471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优选文章阅读推荐</a:t>
            </a:r>
            <a:endParaRPr lang="en-US" altLang="zh-CN" sz="1400" b="1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63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为小程序用户推荐优选的文章，让用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户可以阅读并能够进行点赞收藏评论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Group 112">
            <a:extLst>
              <a:ext uri="{FF2B5EF4-FFF2-40B4-BE49-F238E27FC236}">
                <a16:creationId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2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1648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433012" y="199689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技术实现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02870" y="2798435"/>
            <a:ext cx="3661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Technical Implementation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A194C04-1BCC-47BE-BBEA-06CBC595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16484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96902" y="3863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技术实现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73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Technical Implementation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983698" y="3049057"/>
            <a:ext cx="12314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数据库</a:t>
            </a:r>
            <a:endParaRPr lang="en-US" altLang="zh-CN" sz="1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后台数据运用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数据库进行存储，利用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语言进行相关数据库操作。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4153457" y="3049057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PHP</a:t>
            </a:r>
            <a:r>
              <a:rPr lang="zh-CN" altLang="en-US" sz="1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语言</a:t>
            </a:r>
            <a:endParaRPr lang="en-US" altLang="zh-CN" sz="1400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3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语言是一种通用开源脚本语言，主要适用于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开发领域。本设计后台接口使用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语言进行编写实现。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6830464" y="3049057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微信小程序开发语言</a:t>
            </a:r>
            <a:endParaRPr lang="en-US" altLang="zh-CN" sz="1400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微信小程序具有自己独立的开发语言，通过学习该语言实现前端相关功能的实现。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39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502799" y="1802171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556337" y="21635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效果展示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717701" y="2820305"/>
            <a:ext cx="182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Effect Show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936750" y="2278373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4FB78-D9E0-494D-83CD-81D8A5E6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522351"/>
            <a:ext cx="1155559" cy="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398</Words>
  <Application>Microsoft Office PowerPoint</Application>
  <PresentationFormat>全屏显示(16:9)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Gill Sans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鲁超 陈</cp:lastModifiedBy>
  <cp:revision>213</cp:revision>
  <dcterms:created xsi:type="dcterms:W3CDTF">2017-10-30T02:36:03Z</dcterms:created>
  <dcterms:modified xsi:type="dcterms:W3CDTF">2019-06-10T04:33:28Z</dcterms:modified>
</cp:coreProperties>
</file>