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8" r:id="rId6"/>
    <p:sldId id="269" r:id="rId7"/>
    <p:sldId id="271" r:id="rId8"/>
    <p:sldId id="270" r:id="rId9"/>
    <p:sldId id="272" r:id="rId10"/>
    <p:sldId id="273" r:id="rId11"/>
    <p:sldId id="260" r:id="rId12"/>
    <p:sldId id="261" r:id="rId13"/>
    <p:sldId id="262" r:id="rId14"/>
    <p:sldId id="263" r:id="rId15"/>
    <p:sldId id="264" r:id="rId16"/>
    <p:sldId id="265" r:id="rId17"/>
    <p:sldId id="267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6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8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7/15/2021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995D1-4E29-4E23-A7EB-B22879FD1F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3667" y="743744"/>
            <a:ext cx="8791575" cy="2387600"/>
          </a:xfrm>
        </p:spPr>
        <p:txBody>
          <a:bodyPr>
            <a:normAutofit/>
          </a:bodyPr>
          <a:lstStyle/>
          <a:p>
            <a:r>
              <a:rPr lang="en-GB" sz="8800" dirty="0"/>
              <a:t>IMS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7A36AE-ED0A-4D48-8EA0-2B6415B57D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83667" y="3516313"/>
            <a:ext cx="8791575" cy="1655762"/>
          </a:xfrm>
        </p:spPr>
        <p:txBody>
          <a:bodyPr/>
          <a:lstStyle/>
          <a:p>
            <a:r>
              <a:rPr lang="en-GB" dirty="0"/>
              <a:t>By Marco Castellana</a:t>
            </a:r>
          </a:p>
        </p:txBody>
      </p:sp>
    </p:spTree>
    <p:extLst>
      <p:ext uri="{BB962C8B-B14F-4D97-AF65-F5344CB8AC3E}">
        <p14:creationId xmlns:p14="http://schemas.microsoft.com/office/powerpoint/2010/main" val="32187242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4102F-064E-4353-B557-77827AF63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5435" y="193765"/>
            <a:ext cx="3561130" cy="1478570"/>
          </a:xfrm>
        </p:spPr>
        <p:txBody>
          <a:bodyPr/>
          <a:lstStyle/>
          <a:p>
            <a:r>
              <a:rPr lang="en-GB" dirty="0"/>
              <a:t>User stories</a:t>
            </a:r>
          </a:p>
        </p:txBody>
      </p:sp>
      <p:pic>
        <p:nvPicPr>
          <p:cNvPr id="6" name="Picture 5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CEC7BED6-B505-440E-906F-C604E6C254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367" y="1446432"/>
            <a:ext cx="8343266" cy="5106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632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7EE44-5B50-490A-8211-EA411FA580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903864"/>
          </a:xfrm>
        </p:spPr>
        <p:txBody>
          <a:bodyPr/>
          <a:lstStyle/>
          <a:p>
            <a:r>
              <a:rPr lang="en-GB" dirty="0"/>
              <a:t>My approach to git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AC4ABD-7155-4BE8-BD53-CFA845309B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2026227"/>
            <a:ext cx="8791575" cy="2251133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en-GB" dirty="0"/>
              <a:t>Use of git and GitHub</a:t>
            </a:r>
          </a:p>
          <a:p>
            <a:pPr marL="342900" indent="-342900">
              <a:buFontTx/>
              <a:buChar char="-"/>
            </a:pPr>
            <a:r>
              <a:rPr lang="en-GB" dirty="0"/>
              <a:t>Use of branches to create features</a:t>
            </a:r>
          </a:p>
          <a:p>
            <a:pPr marL="342900" indent="-342900">
              <a:buFontTx/>
              <a:buChar char="-"/>
            </a:pPr>
            <a:r>
              <a:rPr lang="en-GB" dirty="0"/>
              <a:t>Use of commits</a:t>
            </a:r>
          </a:p>
          <a:p>
            <a:pPr marL="342900" indent="-342900">
              <a:buFontTx/>
              <a:buChar char="-"/>
            </a:pPr>
            <a:r>
              <a:rPr lang="en-GB" dirty="0"/>
              <a:t>Merge to main when final product is stable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F4233C-EAC1-47F3-BAD5-3783E6264E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7101" y="4324555"/>
            <a:ext cx="6687187" cy="2251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2348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4C909-6AFF-4480-AE95-7FF890B626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903864"/>
          </a:xfrm>
        </p:spPr>
        <p:txBody>
          <a:bodyPr/>
          <a:lstStyle/>
          <a:p>
            <a:r>
              <a:rPr lang="en-GB" dirty="0"/>
              <a:t>development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D5DDC2-3080-41AF-9206-6C708EE01A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2026227"/>
            <a:ext cx="8791575" cy="3231573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en-GB" sz="2400" dirty="0"/>
              <a:t>Sql development</a:t>
            </a:r>
          </a:p>
          <a:p>
            <a:pPr marL="342900" indent="-342900">
              <a:buFontTx/>
              <a:buChar char="-"/>
            </a:pPr>
            <a:r>
              <a:rPr lang="en-GB" sz="2400" dirty="0"/>
              <a:t>Connection database with application</a:t>
            </a:r>
          </a:p>
          <a:p>
            <a:pPr marL="342900" indent="-342900">
              <a:buFontTx/>
              <a:buChar char="-"/>
            </a:pPr>
            <a:r>
              <a:rPr lang="en-GB" sz="2400" dirty="0"/>
              <a:t>Java application</a:t>
            </a:r>
          </a:p>
        </p:txBody>
      </p:sp>
    </p:spTree>
    <p:extLst>
      <p:ext uri="{BB962C8B-B14F-4D97-AF65-F5344CB8AC3E}">
        <p14:creationId xmlns:p14="http://schemas.microsoft.com/office/powerpoint/2010/main" val="6858313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DE51B-F4F1-4426-BB8B-158D15CBC2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945428"/>
          </a:xfrm>
        </p:spPr>
        <p:txBody>
          <a:bodyPr/>
          <a:lstStyle/>
          <a:p>
            <a:r>
              <a:rPr lang="en-GB" dirty="0"/>
              <a:t>testing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A5796B-6DBF-490F-9DE2-E81A837B3F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2067791"/>
            <a:ext cx="8791575" cy="3190009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en-GB" dirty="0"/>
              <a:t>DAO, Controller and domains</a:t>
            </a:r>
          </a:p>
          <a:p>
            <a:pPr marL="342900" indent="-342900">
              <a:buFontTx/>
              <a:buChar char="-"/>
            </a:pPr>
            <a:r>
              <a:rPr lang="en-GB" dirty="0"/>
              <a:t>Use of Mockito</a:t>
            </a:r>
          </a:p>
          <a:p>
            <a:pPr marL="342900" indent="-342900">
              <a:buFontTx/>
              <a:buChar char="-"/>
            </a:pPr>
            <a:r>
              <a:rPr lang="en-GB" dirty="0"/>
              <a:t>Test pass above 80%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74640B-9EFB-49F0-A460-C80BD97D79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752" y="4180164"/>
            <a:ext cx="6525005" cy="2379447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514EFFB6-12CC-4B8A-B8AC-B1D1F836DE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7156" y="32551"/>
            <a:ext cx="2786842" cy="4070480"/>
          </a:xfrm>
          <a:prstGeom prst="rect">
            <a:avLst/>
          </a:prstGeom>
        </p:spPr>
      </p:pic>
      <p:pic>
        <p:nvPicPr>
          <p:cNvPr id="9" name="Picture 8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9DA0116B-5AFC-4386-9994-C94B4E0E23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44288" y="2691149"/>
            <a:ext cx="2847422" cy="403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9489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63F62-E959-464F-9DD2-7AF46E1249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903864"/>
          </a:xfrm>
        </p:spPr>
        <p:txBody>
          <a:bodyPr/>
          <a:lstStyle/>
          <a:p>
            <a:r>
              <a:rPr lang="en-GB" dirty="0"/>
              <a:t>Sprint review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61611F-4024-40AE-8B7E-F0B3A996B7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2026227"/>
            <a:ext cx="8791575" cy="3231573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en-GB" dirty="0"/>
              <a:t>Completed all user stories determined by mvp</a:t>
            </a:r>
          </a:p>
          <a:p>
            <a:pPr marL="342900" indent="-342900">
              <a:buFontTx/>
              <a:buChar char="-"/>
            </a:pPr>
            <a:r>
              <a:rPr lang="en-GB" dirty="0"/>
              <a:t>No delays on features</a:t>
            </a:r>
          </a:p>
          <a:p>
            <a:pPr marL="342900" indent="-342900">
              <a:buFontTx/>
              <a:buChar char="-"/>
            </a:pPr>
            <a:r>
              <a:rPr lang="en-GB" dirty="0"/>
              <a:t>Added some additional features for more user interactivity</a:t>
            </a:r>
          </a:p>
          <a:p>
            <a:pPr marL="342900" indent="-342900">
              <a:buFontTx/>
              <a:buChar char="-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54095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44E70-4571-4E88-B9B3-05CA710960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935037"/>
          </a:xfrm>
        </p:spPr>
        <p:txBody>
          <a:bodyPr/>
          <a:lstStyle/>
          <a:p>
            <a:r>
              <a:rPr lang="en-GB" dirty="0"/>
              <a:t>Sprint retrospective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A28956-7C40-40AB-BB34-7DA1C51C48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2057400"/>
            <a:ext cx="8791575" cy="3200400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en-GB" dirty="0"/>
              <a:t>Timing was perfect</a:t>
            </a:r>
          </a:p>
          <a:p>
            <a:pPr marL="342900" indent="-342900">
              <a:buFontTx/>
              <a:buChar char="-"/>
            </a:pPr>
            <a:r>
              <a:rPr lang="en-GB" dirty="0"/>
              <a:t>Points can be better scored</a:t>
            </a:r>
          </a:p>
          <a:p>
            <a:pPr marL="342900" indent="-342900">
              <a:buFontTx/>
              <a:buChar char="-"/>
            </a:pPr>
            <a:r>
              <a:rPr lang="en-GB" dirty="0"/>
              <a:t>Past Coding experience helped</a:t>
            </a:r>
          </a:p>
        </p:txBody>
      </p:sp>
    </p:spTree>
    <p:extLst>
      <p:ext uri="{BB962C8B-B14F-4D97-AF65-F5344CB8AC3E}">
        <p14:creationId xmlns:p14="http://schemas.microsoft.com/office/powerpoint/2010/main" val="13430612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2F350-B7F7-47D1-99D9-97A51F441E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924646"/>
          </a:xfrm>
        </p:spPr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35CDE9-C474-49BD-AC75-26E578FE1D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2047009"/>
            <a:ext cx="8791575" cy="3210791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en-GB" dirty="0"/>
              <a:t>Learned new technologies</a:t>
            </a:r>
          </a:p>
          <a:p>
            <a:pPr marL="342900" indent="-342900">
              <a:buFontTx/>
              <a:buChar char="-"/>
            </a:pPr>
            <a:r>
              <a:rPr lang="en-GB" dirty="0"/>
              <a:t>Able to use testing for applications</a:t>
            </a:r>
          </a:p>
          <a:p>
            <a:pPr marL="342900" indent="-342900">
              <a:buFontTx/>
              <a:buChar char="-"/>
            </a:pPr>
            <a:r>
              <a:rPr lang="en-GB" dirty="0"/>
              <a:t>Project result was a success</a:t>
            </a:r>
          </a:p>
          <a:p>
            <a:pPr marL="342900" indent="-342900">
              <a:buFontTx/>
              <a:buChar char="-"/>
            </a:pPr>
            <a:r>
              <a:rPr lang="en-GB" dirty="0"/>
              <a:t>Future steps may be adding an interface to it</a:t>
            </a:r>
          </a:p>
        </p:txBody>
      </p:sp>
    </p:spTree>
    <p:extLst>
      <p:ext uri="{BB962C8B-B14F-4D97-AF65-F5344CB8AC3E}">
        <p14:creationId xmlns:p14="http://schemas.microsoft.com/office/powerpoint/2010/main" val="30248919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89517-8B84-4797-B571-3FF4F39A34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07697" y="1089747"/>
            <a:ext cx="8791575" cy="2387600"/>
          </a:xfrm>
        </p:spPr>
        <p:txBody>
          <a:bodyPr>
            <a:normAutofit/>
          </a:bodyPr>
          <a:lstStyle/>
          <a:p>
            <a:r>
              <a:rPr lang="en-GB" sz="8800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2F8051-318E-4F2A-A398-121E32EDB6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07697" y="3477347"/>
            <a:ext cx="8791575" cy="1655762"/>
          </a:xfrm>
        </p:spPr>
        <p:txBody>
          <a:bodyPr>
            <a:normAutofit/>
          </a:bodyPr>
          <a:lstStyle/>
          <a:p>
            <a:r>
              <a:rPr lang="en-GB" sz="3200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2408648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38EB5-FA98-46EB-8CF4-59AC8E2029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1285081"/>
          </a:xfrm>
        </p:spPr>
        <p:txBody>
          <a:bodyPr/>
          <a:lstStyle/>
          <a:p>
            <a:r>
              <a:rPr lang="en-GB" dirty="0"/>
              <a:t>Topics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3C1A8A-CC70-466D-BFE8-504C8A8DEE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2486025"/>
            <a:ext cx="8791575" cy="2771775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Technologies used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Set up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My Approach to git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development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Testing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Sprint review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4010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4B8B6-632B-4908-B622-E1A13910C0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903864"/>
          </a:xfrm>
        </p:spPr>
        <p:txBody>
          <a:bodyPr/>
          <a:lstStyle/>
          <a:p>
            <a:r>
              <a:rPr lang="en-GB" dirty="0"/>
              <a:t>Technologies used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8952CB-CFAC-448D-8ED0-AD927C8056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2130136"/>
            <a:ext cx="8791575" cy="4504344"/>
          </a:xfrm>
        </p:spPr>
        <p:txBody>
          <a:bodyPr>
            <a:noAutofit/>
          </a:bodyPr>
          <a:lstStyle/>
          <a:p>
            <a:pPr marL="342900" indent="-342900">
              <a:buFontTx/>
              <a:buChar char="-"/>
            </a:pPr>
            <a:r>
              <a:rPr lang="en-GB" sz="2400" dirty="0"/>
              <a:t>Git</a:t>
            </a:r>
          </a:p>
          <a:p>
            <a:pPr marL="342900" indent="-342900">
              <a:buFontTx/>
              <a:buChar char="-"/>
            </a:pPr>
            <a:r>
              <a:rPr lang="en-GB" sz="2400" dirty="0"/>
              <a:t>Github</a:t>
            </a:r>
          </a:p>
          <a:p>
            <a:pPr marL="342900" indent="-342900">
              <a:buFontTx/>
              <a:buChar char="-"/>
            </a:pPr>
            <a:r>
              <a:rPr lang="en-GB" sz="2400" dirty="0"/>
              <a:t>Jira</a:t>
            </a:r>
          </a:p>
          <a:p>
            <a:pPr marL="342900" indent="-342900">
              <a:buFontTx/>
              <a:buChar char="-"/>
            </a:pPr>
            <a:r>
              <a:rPr lang="en-GB" sz="2400" dirty="0"/>
              <a:t>Mysql</a:t>
            </a:r>
          </a:p>
          <a:p>
            <a:pPr marL="342900" indent="-342900">
              <a:buFontTx/>
              <a:buChar char="-"/>
            </a:pPr>
            <a:r>
              <a:rPr lang="en-GB" sz="2400" dirty="0"/>
              <a:t>Java</a:t>
            </a:r>
          </a:p>
          <a:p>
            <a:pPr marL="342900" indent="-342900">
              <a:buFontTx/>
              <a:buChar char="-"/>
            </a:pPr>
            <a:r>
              <a:rPr lang="en-GB" sz="2400" dirty="0"/>
              <a:t>Maven</a:t>
            </a:r>
          </a:p>
          <a:p>
            <a:pPr marL="342900" indent="-342900">
              <a:buFontTx/>
              <a:buChar char="-"/>
            </a:pPr>
            <a:r>
              <a:rPr lang="en-GB" sz="2400" dirty="0"/>
              <a:t>Junit</a:t>
            </a:r>
          </a:p>
          <a:p>
            <a:pPr marL="342900" indent="-342900">
              <a:buFontTx/>
              <a:buChar char="-"/>
            </a:pPr>
            <a:r>
              <a:rPr lang="en-GB" sz="2400" dirty="0"/>
              <a:t>Eclipse ide</a:t>
            </a:r>
          </a:p>
        </p:txBody>
      </p:sp>
    </p:spTree>
    <p:extLst>
      <p:ext uri="{BB962C8B-B14F-4D97-AF65-F5344CB8AC3E}">
        <p14:creationId xmlns:p14="http://schemas.microsoft.com/office/powerpoint/2010/main" val="2798204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C6C91-1449-4D5A-BC09-BA70F45AB9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872692"/>
          </a:xfrm>
        </p:spPr>
        <p:txBody>
          <a:bodyPr/>
          <a:lstStyle/>
          <a:p>
            <a:r>
              <a:rPr lang="en-GB" dirty="0"/>
              <a:t>Set up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309544-9728-4092-81B9-5B7A1BA502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1995055"/>
            <a:ext cx="8791575" cy="3262745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en-GB" sz="2400" dirty="0"/>
              <a:t>Explore the template</a:t>
            </a:r>
          </a:p>
          <a:p>
            <a:pPr marL="342900" indent="-342900">
              <a:buFontTx/>
              <a:buChar char="-"/>
            </a:pPr>
            <a:r>
              <a:rPr lang="en-GB" sz="2400" dirty="0"/>
              <a:t>Map to uml diagram</a:t>
            </a:r>
          </a:p>
          <a:p>
            <a:pPr marL="342900" indent="-342900">
              <a:buFontTx/>
              <a:buChar char="-"/>
            </a:pPr>
            <a:r>
              <a:rPr lang="en-GB" sz="2400" dirty="0"/>
              <a:t>Er diagram</a:t>
            </a:r>
          </a:p>
          <a:p>
            <a:pPr marL="342900" indent="-342900">
              <a:buFontTx/>
              <a:buChar char="-"/>
            </a:pPr>
            <a:r>
              <a:rPr lang="en-GB" sz="2400" dirty="0"/>
              <a:t>Risk assessment</a:t>
            </a:r>
          </a:p>
          <a:p>
            <a:pPr marL="342900" indent="-342900">
              <a:buFontTx/>
              <a:buChar char="-"/>
            </a:pPr>
            <a:r>
              <a:rPr lang="en-GB" sz="2400" dirty="0"/>
              <a:t>use of Jira</a:t>
            </a:r>
          </a:p>
        </p:txBody>
      </p:sp>
    </p:spTree>
    <p:extLst>
      <p:ext uri="{BB962C8B-B14F-4D97-AF65-F5344CB8AC3E}">
        <p14:creationId xmlns:p14="http://schemas.microsoft.com/office/powerpoint/2010/main" val="2815148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83DB5-06DA-4BB8-A52B-8F114E2C8F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7869" y="2019065"/>
            <a:ext cx="8791575" cy="1815516"/>
          </a:xfrm>
        </p:spPr>
        <p:txBody>
          <a:bodyPr>
            <a:normAutofit/>
          </a:bodyPr>
          <a:lstStyle/>
          <a:p>
            <a:r>
              <a:rPr lang="en-GB" sz="8800" dirty="0"/>
              <a:t>UML</a:t>
            </a:r>
            <a:endParaRPr lang="en-GB" sz="8000" dirty="0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CA693C29-A872-461B-9628-8FCA9A268E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2979" y="0"/>
            <a:ext cx="64990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560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E2B53-B409-497A-AF35-39BF88B27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5358" y="155237"/>
            <a:ext cx="3861283" cy="1478570"/>
          </a:xfrm>
        </p:spPr>
        <p:txBody>
          <a:bodyPr>
            <a:normAutofit/>
          </a:bodyPr>
          <a:lstStyle/>
          <a:p>
            <a:r>
              <a:rPr lang="en-GB" sz="4800" dirty="0"/>
              <a:t>Er diagram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C01C90BC-F39E-4EBC-B0CC-43438AE099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2010" y="1759157"/>
            <a:ext cx="6907977" cy="4588633"/>
          </a:xfrm>
        </p:spPr>
      </p:pic>
    </p:spTree>
    <p:extLst>
      <p:ext uri="{BB962C8B-B14F-4D97-AF65-F5344CB8AC3E}">
        <p14:creationId xmlns:p14="http://schemas.microsoft.com/office/powerpoint/2010/main" val="898523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88C96-3A19-4219-B2B9-3BC3E4475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2613" y="187822"/>
            <a:ext cx="9905998" cy="1478570"/>
          </a:xfrm>
        </p:spPr>
        <p:txBody>
          <a:bodyPr/>
          <a:lstStyle/>
          <a:p>
            <a:r>
              <a:rPr lang="en-GB" dirty="0"/>
              <a:t>Jira and the Kanban board</a:t>
            </a:r>
          </a:p>
        </p:txBody>
      </p:sp>
      <p:pic>
        <p:nvPicPr>
          <p:cNvPr id="6" name="Picture 5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C8DA2295-2457-495E-8354-B104D86FF6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8558" y="1610839"/>
            <a:ext cx="6480242" cy="4879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46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2A236-129A-4FB1-91EB-400EBA868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1029" y="258657"/>
            <a:ext cx="3945834" cy="1478570"/>
          </a:xfrm>
        </p:spPr>
        <p:txBody>
          <a:bodyPr>
            <a:normAutofit/>
          </a:bodyPr>
          <a:lstStyle/>
          <a:p>
            <a:r>
              <a:rPr lang="en-GB" dirty="0"/>
              <a:t>User stories</a:t>
            </a:r>
          </a:p>
        </p:txBody>
      </p:sp>
      <p:pic>
        <p:nvPicPr>
          <p:cNvPr id="7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F8D2BD52-C9CA-4088-9710-288E4EDAE0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759" y="1916329"/>
            <a:ext cx="8342481" cy="4463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263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888DB-43B7-4EA3-9AB9-4668CED48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9409" y="134771"/>
            <a:ext cx="4858988" cy="1478570"/>
          </a:xfrm>
        </p:spPr>
        <p:txBody>
          <a:bodyPr/>
          <a:lstStyle/>
          <a:p>
            <a:r>
              <a:rPr lang="en-GB" dirty="0"/>
              <a:t>User stories</a:t>
            </a:r>
          </a:p>
        </p:txBody>
      </p:sp>
      <p:pic>
        <p:nvPicPr>
          <p:cNvPr id="4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6591EB4-BBA1-486C-86CA-242707971A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4396" y="1542549"/>
            <a:ext cx="6565868" cy="4903470"/>
          </a:xfrm>
        </p:spPr>
      </p:pic>
    </p:spTree>
    <p:extLst>
      <p:ext uri="{BB962C8B-B14F-4D97-AF65-F5344CB8AC3E}">
        <p14:creationId xmlns:p14="http://schemas.microsoft.com/office/powerpoint/2010/main" val="29274941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143</TotalTime>
  <Words>172</Words>
  <Application>Microsoft Office PowerPoint</Application>
  <PresentationFormat>Widescreen</PresentationFormat>
  <Paragraphs>58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Tw Cen MT</vt:lpstr>
      <vt:lpstr>Circuit</vt:lpstr>
      <vt:lpstr>IMS Project</vt:lpstr>
      <vt:lpstr>Topics</vt:lpstr>
      <vt:lpstr>Technologies used</vt:lpstr>
      <vt:lpstr>Set up</vt:lpstr>
      <vt:lpstr>UML</vt:lpstr>
      <vt:lpstr>Er diagram</vt:lpstr>
      <vt:lpstr>Jira and the Kanban board</vt:lpstr>
      <vt:lpstr>User stories</vt:lpstr>
      <vt:lpstr>User stories</vt:lpstr>
      <vt:lpstr>User stories</vt:lpstr>
      <vt:lpstr>My approach to git</vt:lpstr>
      <vt:lpstr>development</vt:lpstr>
      <vt:lpstr>testing</vt:lpstr>
      <vt:lpstr>Sprint review</vt:lpstr>
      <vt:lpstr>Sprint retrospective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marco castellana</dc:creator>
  <cp:lastModifiedBy>marco castellana</cp:lastModifiedBy>
  <cp:revision>13</cp:revision>
  <dcterms:created xsi:type="dcterms:W3CDTF">2021-07-15T13:45:52Z</dcterms:created>
  <dcterms:modified xsi:type="dcterms:W3CDTF">2021-07-15T16:09:44Z</dcterms:modified>
</cp:coreProperties>
</file>