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2C59C-C8AE-496B-A548-E509EA2ADF9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5254B4-EC48-49BA-84F8-08F1EB29C22F}">
      <dgm:prSet/>
      <dgm:spPr/>
      <dgm:t>
        <a:bodyPr/>
        <a:lstStyle/>
        <a:p>
          <a:r>
            <a:rPr lang="en-GB"/>
            <a:t>GIT</a:t>
          </a:r>
          <a:endParaRPr lang="en-US"/>
        </a:p>
      </dgm:t>
    </dgm:pt>
    <dgm:pt modelId="{E14F801B-EBDF-4F04-B345-B263D424E8D2}" type="parTrans" cxnId="{F389E312-D1F8-4CF5-AE98-FB0A0C4C251E}">
      <dgm:prSet/>
      <dgm:spPr/>
      <dgm:t>
        <a:bodyPr/>
        <a:lstStyle/>
        <a:p>
          <a:endParaRPr lang="en-US"/>
        </a:p>
      </dgm:t>
    </dgm:pt>
    <dgm:pt modelId="{E1952F72-CC1A-4F19-9D9B-52599419B8BF}" type="sibTrans" cxnId="{F389E312-D1F8-4CF5-AE98-FB0A0C4C251E}">
      <dgm:prSet/>
      <dgm:spPr/>
      <dgm:t>
        <a:bodyPr/>
        <a:lstStyle/>
        <a:p>
          <a:endParaRPr lang="en-US"/>
        </a:p>
      </dgm:t>
    </dgm:pt>
    <dgm:pt modelId="{F778CB88-9D4A-4038-9B14-57E450D0B602}">
      <dgm:prSet/>
      <dgm:spPr/>
      <dgm:t>
        <a:bodyPr/>
        <a:lstStyle/>
        <a:p>
          <a:r>
            <a:rPr lang="en-GB"/>
            <a:t>GitHub</a:t>
          </a:r>
          <a:endParaRPr lang="en-US"/>
        </a:p>
      </dgm:t>
    </dgm:pt>
    <dgm:pt modelId="{87C4DFA9-87D2-4DB9-B964-D747109C69B6}" type="parTrans" cxnId="{7553B689-B908-49D0-A618-FCD309C8F09D}">
      <dgm:prSet/>
      <dgm:spPr/>
      <dgm:t>
        <a:bodyPr/>
        <a:lstStyle/>
        <a:p>
          <a:endParaRPr lang="en-US"/>
        </a:p>
      </dgm:t>
    </dgm:pt>
    <dgm:pt modelId="{B70E4D73-53A6-44B2-AF80-6106D9D1F669}" type="sibTrans" cxnId="{7553B689-B908-49D0-A618-FCD309C8F09D}">
      <dgm:prSet/>
      <dgm:spPr/>
      <dgm:t>
        <a:bodyPr/>
        <a:lstStyle/>
        <a:p>
          <a:endParaRPr lang="en-US"/>
        </a:p>
      </dgm:t>
    </dgm:pt>
    <dgm:pt modelId="{6058C0B5-A419-47F4-A7F3-6E637221F051}">
      <dgm:prSet/>
      <dgm:spPr/>
      <dgm:t>
        <a:bodyPr/>
        <a:lstStyle/>
        <a:p>
          <a:r>
            <a:rPr lang="en-GB"/>
            <a:t>Jira</a:t>
          </a:r>
          <a:endParaRPr lang="en-US"/>
        </a:p>
      </dgm:t>
    </dgm:pt>
    <dgm:pt modelId="{6AAB2126-DDF9-405F-B740-024BEC89693D}" type="parTrans" cxnId="{A94B5E03-7536-43FF-84A1-2CC925289622}">
      <dgm:prSet/>
      <dgm:spPr/>
      <dgm:t>
        <a:bodyPr/>
        <a:lstStyle/>
        <a:p>
          <a:endParaRPr lang="en-US"/>
        </a:p>
      </dgm:t>
    </dgm:pt>
    <dgm:pt modelId="{5A6E9293-0B2B-4C73-A7B2-E0646EE7FC23}" type="sibTrans" cxnId="{A94B5E03-7536-43FF-84A1-2CC925289622}">
      <dgm:prSet/>
      <dgm:spPr/>
      <dgm:t>
        <a:bodyPr/>
        <a:lstStyle/>
        <a:p>
          <a:endParaRPr lang="en-US"/>
        </a:p>
      </dgm:t>
    </dgm:pt>
    <dgm:pt modelId="{BE4C7253-C38A-4AF9-86E1-B1BEAF0F7A2B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DAFEB404-5E2B-4B44-A6BB-1CF872AABA9D}" type="parTrans" cxnId="{D819719D-6F85-417B-A8C8-F557F5569C52}">
      <dgm:prSet/>
      <dgm:spPr/>
      <dgm:t>
        <a:bodyPr/>
        <a:lstStyle/>
        <a:p>
          <a:endParaRPr lang="en-US"/>
        </a:p>
      </dgm:t>
    </dgm:pt>
    <dgm:pt modelId="{A9EECF61-8536-4090-9652-CFBFBEC7FB23}" type="sibTrans" cxnId="{D819719D-6F85-417B-A8C8-F557F5569C52}">
      <dgm:prSet/>
      <dgm:spPr/>
      <dgm:t>
        <a:bodyPr/>
        <a:lstStyle/>
        <a:p>
          <a:endParaRPr lang="en-US"/>
        </a:p>
      </dgm:t>
    </dgm:pt>
    <dgm:pt modelId="{D070B9BA-9A07-4FFC-B763-F81ECE24E13A}">
      <dgm:prSet/>
      <dgm:spPr/>
      <dgm:t>
        <a:bodyPr/>
        <a:lstStyle/>
        <a:p>
          <a:r>
            <a:rPr lang="en-GB"/>
            <a:t>Java</a:t>
          </a:r>
          <a:endParaRPr lang="en-US"/>
        </a:p>
      </dgm:t>
    </dgm:pt>
    <dgm:pt modelId="{751CFC57-D06F-4119-880C-6CC75EAF0A66}" type="parTrans" cxnId="{2EFD5139-5800-4980-A63B-C264B0DE21D5}">
      <dgm:prSet/>
      <dgm:spPr/>
      <dgm:t>
        <a:bodyPr/>
        <a:lstStyle/>
        <a:p>
          <a:endParaRPr lang="en-US"/>
        </a:p>
      </dgm:t>
    </dgm:pt>
    <dgm:pt modelId="{396CDF95-CBFD-4B6B-94E6-494ADD135516}" type="sibTrans" cxnId="{2EFD5139-5800-4980-A63B-C264B0DE21D5}">
      <dgm:prSet/>
      <dgm:spPr/>
      <dgm:t>
        <a:bodyPr/>
        <a:lstStyle/>
        <a:p>
          <a:endParaRPr lang="en-US"/>
        </a:p>
      </dgm:t>
    </dgm:pt>
    <dgm:pt modelId="{9773719B-2B1E-40B0-B5FF-58BC9F3F9A0C}">
      <dgm:prSet/>
      <dgm:spPr/>
      <dgm:t>
        <a:bodyPr/>
        <a:lstStyle/>
        <a:p>
          <a:r>
            <a:rPr lang="en-GB"/>
            <a:t>HTML5, CSS, JS</a:t>
          </a:r>
          <a:endParaRPr lang="en-US"/>
        </a:p>
      </dgm:t>
    </dgm:pt>
    <dgm:pt modelId="{75119AAC-F8DF-4872-B153-026E756D53BB}" type="parTrans" cxnId="{83CA3CCA-4495-4362-B763-EA78B5F58C22}">
      <dgm:prSet/>
      <dgm:spPr/>
      <dgm:t>
        <a:bodyPr/>
        <a:lstStyle/>
        <a:p>
          <a:endParaRPr lang="en-US"/>
        </a:p>
      </dgm:t>
    </dgm:pt>
    <dgm:pt modelId="{0A71A337-8593-46BB-9B96-D31A8D3ED1E1}" type="sibTrans" cxnId="{83CA3CCA-4495-4362-B763-EA78B5F58C22}">
      <dgm:prSet/>
      <dgm:spPr/>
      <dgm:t>
        <a:bodyPr/>
        <a:lstStyle/>
        <a:p>
          <a:endParaRPr lang="en-US"/>
        </a:p>
      </dgm:t>
    </dgm:pt>
    <dgm:pt modelId="{A6E26EE8-6F93-470B-A9AC-63D468D1D8B6}">
      <dgm:prSet/>
      <dgm:spPr/>
      <dgm:t>
        <a:bodyPr/>
        <a:lstStyle/>
        <a:p>
          <a:r>
            <a:rPr lang="en-GB"/>
            <a:t>Spring Boot</a:t>
          </a:r>
          <a:endParaRPr lang="en-US"/>
        </a:p>
      </dgm:t>
    </dgm:pt>
    <dgm:pt modelId="{6C290276-87EB-40B3-99DF-1F95E2C453FB}" type="parTrans" cxnId="{988A61FD-B634-414D-B3D7-ED424A39B659}">
      <dgm:prSet/>
      <dgm:spPr/>
      <dgm:t>
        <a:bodyPr/>
        <a:lstStyle/>
        <a:p>
          <a:endParaRPr lang="en-US"/>
        </a:p>
      </dgm:t>
    </dgm:pt>
    <dgm:pt modelId="{DE01B41D-CA2B-4BED-94FA-EE2C7F308B04}" type="sibTrans" cxnId="{988A61FD-B634-414D-B3D7-ED424A39B659}">
      <dgm:prSet/>
      <dgm:spPr/>
      <dgm:t>
        <a:bodyPr/>
        <a:lstStyle/>
        <a:p>
          <a:endParaRPr lang="en-US"/>
        </a:p>
      </dgm:t>
    </dgm:pt>
    <dgm:pt modelId="{D578D592-19B1-40C8-9D90-7BBB2137E0B7}">
      <dgm:prSet/>
      <dgm:spPr/>
      <dgm:t>
        <a:bodyPr/>
        <a:lstStyle/>
        <a:p>
          <a:r>
            <a:rPr lang="en-GB"/>
            <a:t>Maven</a:t>
          </a:r>
          <a:endParaRPr lang="en-US"/>
        </a:p>
      </dgm:t>
    </dgm:pt>
    <dgm:pt modelId="{62842EFE-0C7F-4DB9-829B-063CDE12E6E4}" type="parTrans" cxnId="{3B72122F-8406-470A-BB1C-6875AB6FD413}">
      <dgm:prSet/>
      <dgm:spPr/>
      <dgm:t>
        <a:bodyPr/>
        <a:lstStyle/>
        <a:p>
          <a:endParaRPr lang="en-US"/>
        </a:p>
      </dgm:t>
    </dgm:pt>
    <dgm:pt modelId="{AEAAE93F-3927-4090-9B57-077987C3BBE0}" type="sibTrans" cxnId="{3B72122F-8406-470A-BB1C-6875AB6FD413}">
      <dgm:prSet/>
      <dgm:spPr/>
      <dgm:t>
        <a:bodyPr/>
        <a:lstStyle/>
        <a:p>
          <a:endParaRPr lang="en-US"/>
        </a:p>
      </dgm:t>
    </dgm:pt>
    <dgm:pt modelId="{5680F220-4131-4044-B712-4B9D1E8CB56D}">
      <dgm:prSet/>
      <dgm:spPr/>
      <dgm:t>
        <a:bodyPr/>
        <a:lstStyle/>
        <a:p>
          <a:r>
            <a:rPr lang="en-GB"/>
            <a:t>Junit</a:t>
          </a:r>
          <a:endParaRPr lang="en-US"/>
        </a:p>
      </dgm:t>
    </dgm:pt>
    <dgm:pt modelId="{FE4B41A3-9D2C-45E4-852D-B5BC64615DE7}" type="parTrans" cxnId="{CDCD9E50-3EEF-49DD-8AB4-CCC9B5CA84BC}">
      <dgm:prSet/>
      <dgm:spPr/>
      <dgm:t>
        <a:bodyPr/>
        <a:lstStyle/>
        <a:p>
          <a:endParaRPr lang="en-US"/>
        </a:p>
      </dgm:t>
    </dgm:pt>
    <dgm:pt modelId="{DCEB43CA-BE87-42DA-8B07-6E4E95BD3C7B}" type="sibTrans" cxnId="{CDCD9E50-3EEF-49DD-8AB4-CCC9B5CA84BC}">
      <dgm:prSet/>
      <dgm:spPr/>
      <dgm:t>
        <a:bodyPr/>
        <a:lstStyle/>
        <a:p>
          <a:endParaRPr lang="en-US"/>
        </a:p>
      </dgm:t>
    </dgm:pt>
    <dgm:pt modelId="{B84561F8-4BAC-4D68-AE06-6DF7D124DD9D}">
      <dgm:prSet/>
      <dgm:spPr/>
      <dgm:t>
        <a:bodyPr/>
        <a:lstStyle/>
        <a:p>
          <a:r>
            <a:rPr lang="en-GB"/>
            <a:t>SonarQube</a:t>
          </a:r>
          <a:endParaRPr lang="en-US"/>
        </a:p>
      </dgm:t>
    </dgm:pt>
    <dgm:pt modelId="{60640D4E-5A86-4D2E-AC36-98C9FD5238C1}" type="parTrans" cxnId="{A678D086-A25C-4BF8-8EEE-E3BE7AA10C30}">
      <dgm:prSet/>
      <dgm:spPr/>
      <dgm:t>
        <a:bodyPr/>
        <a:lstStyle/>
        <a:p>
          <a:endParaRPr lang="en-US"/>
        </a:p>
      </dgm:t>
    </dgm:pt>
    <dgm:pt modelId="{4E21D557-3F0B-4C72-9B2E-F62BAAB5A5F1}" type="sibTrans" cxnId="{A678D086-A25C-4BF8-8EEE-E3BE7AA10C30}">
      <dgm:prSet/>
      <dgm:spPr/>
      <dgm:t>
        <a:bodyPr/>
        <a:lstStyle/>
        <a:p>
          <a:endParaRPr lang="en-US"/>
        </a:p>
      </dgm:t>
    </dgm:pt>
    <dgm:pt modelId="{1D53402A-CA35-40A7-8CD1-D0F1A2C67F63}">
      <dgm:prSet/>
      <dgm:spPr/>
      <dgm:t>
        <a:bodyPr/>
        <a:lstStyle/>
        <a:p>
          <a:r>
            <a:rPr lang="en-GB"/>
            <a:t>Eclipse IDE</a:t>
          </a:r>
          <a:endParaRPr lang="en-US"/>
        </a:p>
      </dgm:t>
    </dgm:pt>
    <dgm:pt modelId="{AC5B925D-86D0-4F0D-89AD-323398EBFB7D}" type="parTrans" cxnId="{1F541359-602B-4959-A7F7-5C6AD136C872}">
      <dgm:prSet/>
      <dgm:spPr/>
      <dgm:t>
        <a:bodyPr/>
        <a:lstStyle/>
        <a:p>
          <a:endParaRPr lang="en-US"/>
        </a:p>
      </dgm:t>
    </dgm:pt>
    <dgm:pt modelId="{38BB5F94-E862-4486-8E6A-AE6922118563}" type="sibTrans" cxnId="{1F541359-602B-4959-A7F7-5C6AD136C872}">
      <dgm:prSet/>
      <dgm:spPr/>
      <dgm:t>
        <a:bodyPr/>
        <a:lstStyle/>
        <a:p>
          <a:endParaRPr lang="en-US"/>
        </a:p>
      </dgm:t>
    </dgm:pt>
    <dgm:pt modelId="{83074130-1F7A-48D7-8F92-A25DE6FA4456}">
      <dgm:prSet/>
      <dgm:spPr/>
      <dgm:t>
        <a:bodyPr/>
        <a:lstStyle/>
        <a:p>
          <a:r>
            <a:rPr lang="en-GB"/>
            <a:t>Visual Studio Code</a:t>
          </a:r>
          <a:endParaRPr lang="en-US"/>
        </a:p>
      </dgm:t>
    </dgm:pt>
    <dgm:pt modelId="{A8CBCAA7-B800-492B-860F-E127589A6DE5}" type="parTrans" cxnId="{F2FF833B-B990-41C7-9AC4-D689C1BD4841}">
      <dgm:prSet/>
      <dgm:spPr/>
      <dgm:t>
        <a:bodyPr/>
        <a:lstStyle/>
        <a:p>
          <a:endParaRPr lang="en-US"/>
        </a:p>
      </dgm:t>
    </dgm:pt>
    <dgm:pt modelId="{5DFA92C3-2FB7-4C6D-BA62-C833F32DAA8F}" type="sibTrans" cxnId="{F2FF833B-B990-41C7-9AC4-D689C1BD4841}">
      <dgm:prSet/>
      <dgm:spPr/>
      <dgm:t>
        <a:bodyPr/>
        <a:lstStyle/>
        <a:p>
          <a:endParaRPr lang="en-US"/>
        </a:p>
      </dgm:t>
    </dgm:pt>
    <dgm:pt modelId="{C67CFFFA-3A9F-4E36-BBA6-801D83514FF6}" type="pres">
      <dgm:prSet presAssocID="{4B82C59C-C8AE-496B-A548-E509EA2ADF9B}" presName="diagram" presStyleCnt="0">
        <dgm:presLayoutVars>
          <dgm:dir/>
          <dgm:resizeHandles val="exact"/>
        </dgm:presLayoutVars>
      </dgm:prSet>
      <dgm:spPr/>
    </dgm:pt>
    <dgm:pt modelId="{4767D752-A07A-4900-B003-C1C2380D9EB0}" type="pres">
      <dgm:prSet presAssocID="{5E5254B4-EC48-49BA-84F8-08F1EB29C22F}" presName="node" presStyleLbl="node1" presStyleIdx="0" presStyleCnt="12">
        <dgm:presLayoutVars>
          <dgm:bulletEnabled val="1"/>
        </dgm:presLayoutVars>
      </dgm:prSet>
      <dgm:spPr/>
    </dgm:pt>
    <dgm:pt modelId="{3C2401E8-29F1-4DB6-B21D-92D7749A2AFA}" type="pres">
      <dgm:prSet presAssocID="{E1952F72-CC1A-4F19-9D9B-52599419B8BF}" presName="sibTrans" presStyleCnt="0"/>
      <dgm:spPr/>
    </dgm:pt>
    <dgm:pt modelId="{ED0DD28D-02AB-45EC-8BBA-48F50800A0C4}" type="pres">
      <dgm:prSet presAssocID="{F778CB88-9D4A-4038-9B14-57E450D0B602}" presName="node" presStyleLbl="node1" presStyleIdx="1" presStyleCnt="12">
        <dgm:presLayoutVars>
          <dgm:bulletEnabled val="1"/>
        </dgm:presLayoutVars>
      </dgm:prSet>
      <dgm:spPr/>
    </dgm:pt>
    <dgm:pt modelId="{0C0C035A-A12B-457E-847D-F61805736C48}" type="pres">
      <dgm:prSet presAssocID="{B70E4D73-53A6-44B2-AF80-6106D9D1F669}" presName="sibTrans" presStyleCnt="0"/>
      <dgm:spPr/>
    </dgm:pt>
    <dgm:pt modelId="{89721389-5515-4850-9C8B-BB5CD48878FF}" type="pres">
      <dgm:prSet presAssocID="{6058C0B5-A419-47F4-A7F3-6E637221F051}" presName="node" presStyleLbl="node1" presStyleIdx="2" presStyleCnt="12">
        <dgm:presLayoutVars>
          <dgm:bulletEnabled val="1"/>
        </dgm:presLayoutVars>
      </dgm:prSet>
      <dgm:spPr/>
    </dgm:pt>
    <dgm:pt modelId="{C27D80BB-9912-4FF3-9F12-D2572929B084}" type="pres">
      <dgm:prSet presAssocID="{5A6E9293-0B2B-4C73-A7B2-E0646EE7FC23}" presName="sibTrans" presStyleCnt="0"/>
      <dgm:spPr/>
    </dgm:pt>
    <dgm:pt modelId="{64415DD7-433A-4979-8B02-2DCC7AB95855}" type="pres">
      <dgm:prSet presAssocID="{BE4C7253-C38A-4AF9-86E1-B1BEAF0F7A2B}" presName="node" presStyleLbl="node1" presStyleIdx="3" presStyleCnt="12">
        <dgm:presLayoutVars>
          <dgm:bulletEnabled val="1"/>
        </dgm:presLayoutVars>
      </dgm:prSet>
      <dgm:spPr/>
    </dgm:pt>
    <dgm:pt modelId="{B98FE6FF-F873-4B6F-8417-D06F63F58450}" type="pres">
      <dgm:prSet presAssocID="{A9EECF61-8536-4090-9652-CFBFBEC7FB23}" presName="sibTrans" presStyleCnt="0"/>
      <dgm:spPr/>
    </dgm:pt>
    <dgm:pt modelId="{72E2BD14-7306-4ADC-B350-B2077B5B478C}" type="pres">
      <dgm:prSet presAssocID="{D070B9BA-9A07-4FFC-B763-F81ECE24E13A}" presName="node" presStyleLbl="node1" presStyleIdx="4" presStyleCnt="12">
        <dgm:presLayoutVars>
          <dgm:bulletEnabled val="1"/>
        </dgm:presLayoutVars>
      </dgm:prSet>
      <dgm:spPr/>
    </dgm:pt>
    <dgm:pt modelId="{0A383140-1089-443B-B5AA-72CDF76F307E}" type="pres">
      <dgm:prSet presAssocID="{396CDF95-CBFD-4B6B-94E6-494ADD135516}" presName="sibTrans" presStyleCnt="0"/>
      <dgm:spPr/>
    </dgm:pt>
    <dgm:pt modelId="{02F5D171-574D-4AB0-AF26-3657FE460DA3}" type="pres">
      <dgm:prSet presAssocID="{9773719B-2B1E-40B0-B5FF-58BC9F3F9A0C}" presName="node" presStyleLbl="node1" presStyleIdx="5" presStyleCnt="12">
        <dgm:presLayoutVars>
          <dgm:bulletEnabled val="1"/>
        </dgm:presLayoutVars>
      </dgm:prSet>
      <dgm:spPr/>
    </dgm:pt>
    <dgm:pt modelId="{D342516D-C94E-4F3B-8A6E-A4255BBA6A1C}" type="pres">
      <dgm:prSet presAssocID="{0A71A337-8593-46BB-9B96-D31A8D3ED1E1}" presName="sibTrans" presStyleCnt="0"/>
      <dgm:spPr/>
    </dgm:pt>
    <dgm:pt modelId="{728F6CCC-154C-4DB3-A9FF-DA19D119C31F}" type="pres">
      <dgm:prSet presAssocID="{A6E26EE8-6F93-470B-A9AC-63D468D1D8B6}" presName="node" presStyleLbl="node1" presStyleIdx="6" presStyleCnt="12">
        <dgm:presLayoutVars>
          <dgm:bulletEnabled val="1"/>
        </dgm:presLayoutVars>
      </dgm:prSet>
      <dgm:spPr/>
    </dgm:pt>
    <dgm:pt modelId="{3162BA7C-76AF-4A81-98B7-D3FCE23BAFE4}" type="pres">
      <dgm:prSet presAssocID="{DE01B41D-CA2B-4BED-94FA-EE2C7F308B04}" presName="sibTrans" presStyleCnt="0"/>
      <dgm:spPr/>
    </dgm:pt>
    <dgm:pt modelId="{EFE20867-6FC9-4B3D-9F54-7BDFE332FF50}" type="pres">
      <dgm:prSet presAssocID="{D578D592-19B1-40C8-9D90-7BBB2137E0B7}" presName="node" presStyleLbl="node1" presStyleIdx="7" presStyleCnt="12">
        <dgm:presLayoutVars>
          <dgm:bulletEnabled val="1"/>
        </dgm:presLayoutVars>
      </dgm:prSet>
      <dgm:spPr/>
    </dgm:pt>
    <dgm:pt modelId="{9AEAA0B2-BF12-47E9-9A10-544D1A06036D}" type="pres">
      <dgm:prSet presAssocID="{AEAAE93F-3927-4090-9B57-077987C3BBE0}" presName="sibTrans" presStyleCnt="0"/>
      <dgm:spPr/>
    </dgm:pt>
    <dgm:pt modelId="{8934C4EE-AEA2-4F28-A9C1-76A0EB23FAD8}" type="pres">
      <dgm:prSet presAssocID="{5680F220-4131-4044-B712-4B9D1E8CB56D}" presName="node" presStyleLbl="node1" presStyleIdx="8" presStyleCnt="12">
        <dgm:presLayoutVars>
          <dgm:bulletEnabled val="1"/>
        </dgm:presLayoutVars>
      </dgm:prSet>
      <dgm:spPr/>
    </dgm:pt>
    <dgm:pt modelId="{57BC01F8-D594-46D4-8EE3-6E69E651668E}" type="pres">
      <dgm:prSet presAssocID="{DCEB43CA-BE87-42DA-8B07-6E4E95BD3C7B}" presName="sibTrans" presStyleCnt="0"/>
      <dgm:spPr/>
    </dgm:pt>
    <dgm:pt modelId="{98846E1C-C829-4FB8-B68C-A613B13C3769}" type="pres">
      <dgm:prSet presAssocID="{B84561F8-4BAC-4D68-AE06-6DF7D124DD9D}" presName="node" presStyleLbl="node1" presStyleIdx="9" presStyleCnt="12">
        <dgm:presLayoutVars>
          <dgm:bulletEnabled val="1"/>
        </dgm:presLayoutVars>
      </dgm:prSet>
      <dgm:spPr/>
    </dgm:pt>
    <dgm:pt modelId="{CBBB8225-F120-4A4C-B745-4B2D5D9DC27E}" type="pres">
      <dgm:prSet presAssocID="{4E21D557-3F0B-4C72-9B2E-F62BAAB5A5F1}" presName="sibTrans" presStyleCnt="0"/>
      <dgm:spPr/>
    </dgm:pt>
    <dgm:pt modelId="{8194DA38-4547-4915-91CC-EF073D786D27}" type="pres">
      <dgm:prSet presAssocID="{1D53402A-CA35-40A7-8CD1-D0F1A2C67F63}" presName="node" presStyleLbl="node1" presStyleIdx="10" presStyleCnt="12">
        <dgm:presLayoutVars>
          <dgm:bulletEnabled val="1"/>
        </dgm:presLayoutVars>
      </dgm:prSet>
      <dgm:spPr/>
    </dgm:pt>
    <dgm:pt modelId="{F23322F0-5283-419A-AD2D-F452D29884B3}" type="pres">
      <dgm:prSet presAssocID="{38BB5F94-E862-4486-8E6A-AE6922118563}" presName="sibTrans" presStyleCnt="0"/>
      <dgm:spPr/>
    </dgm:pt>
    <dgm:pt modelId="{8F57C2FB-9CD7-4705-82F0-B89EAC834B38}" type="pres">
      <dgm:prSet presAssocID="{83074130-1F7A-48D7-8F92-A25DE6FA445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94B5E03-7536-43FF-84A1-2CC925289622}" srcId="{4B82C59C-C8AE-496B-A548-E509EA2ADF9B}" destId="{6058C0B5-A419-47F4-A7F3-6E637221F051}" srcOrd="2" destOrd="0" parTransId="{6AAB2126-DDF9-405F-B740-024BEC89693D}" sibTransId="{5A6E9293-0B2B-4C73-A7B2-E0646EE7FC23}"/>
    <dgm:cxn modelId="{924D210B-DC2E-4D53-83E1-43A510436F76}" type="presOf" srcId="{5E5254B4-EC48-49BA-84F8-08F1EB29C22F}" destId="{4767D752-A07A-4900-B003-C1C2380D9EB0}" srcOrd="0" destOrd="0" presId="urn:microsoft.com/office/officeart/2005/8/layout/default"/>
    <dgm:cxn modelId="{F389E312-D1F8-4CF5-AE98-FB0A0C4C251E}" srcId="{4B82C59C-C8AE-496B-A548-E509EA2ADF9B}" destId="{5E5254B4-EC48-49BA-84F8-08F1EB29C22F}" srcOrd="0" destOrd="0" parTransId="{E14F801B-EBDF-4F04-B345-B263D424E8D2}" sibTransId="{E1952F72-CC1A-4F19-9D9B-52599419B8BF}"/>
    <dgm:cxn modelId="{221CE11D-C353-4AE8-9104-593C6D592D95}" type="presOf" srcId="{83074130-1F7A-48D7-8F92-A25DE6FA4456}" destId="{8F57C2FB-9CD7-4705-82F0-B89EAC834B38}" srcOrd="0" destOrd="0" presId="urn:microsoft.com/office/officeart/2005/8/layout/default"/>
    <dgm:cxn modelId="{5B06801F-2AF5-41BC-9D48-C2F665966DA6}" type="presOf" srcId="{4B82C59C-C8AE-496B-A548-E509EA2ADF9B}" destId="{C67CFFFA-3A9F-4E36-BBA6-801D83514FF6}" srcOrd="0" destOrd="0" presId="urn:microsoft.com/office/officeart/2005/8/layout/default"/>
    <dgm:cxn modelId="{BCFF262A-90CA-454F-AFAE-CDCD1CFC6E47}" type="presOf" srcId="{F778CB88-9D4A-4038-9B14-57E450D0B602}" destId="{ED0DD28D-02AB-45EC-8BBA-48F50800A0C4}" srcOrd="0" destOrd="0" presId="urn:microsoft.com/office/officeart/2005/8/layout/default"/>
    <dgm:cxn modelId="{3B72122F-8406-470A-BB1C-6875AB6FD413}" srcId="{4B82C59C-C8AE-496B-A548-E509EA2ADF9B}" destId="{D578D592-19B1-40C8-9D90-7BBB2137E0B7}" srcOrd="7" destOrd="0" parTransId="{62842EFE-0C7F-4DB9-829B-063CDE12E6E4}" sibTransId="{AEAAE93F-3927-4090-9B57-077987C3BBE0}"/>
    <dgm:cxn modelId="{2EFD5139-5800-4980-A63B-C264B0DE21D5}" srcId="{4B82C59C-C8AE-496B-A548-E509EA2ADF9B}" destId="{D070B9BA-9A07-4FFC-B763-F81ECE24E13A}" srcOrd="4" destOrd="0" parTransId="{751CFC57-D06F-4119-880C-6CC75EAF0A66}" sibTransId="{396CDF95-CBFD-4B6B-94E6-494ADD135516}"/>
    <dgm:cxn modelId="{F2FF833B-B990-41C7-9AC4-D689C1BD4841}" srcId="{4B82C59C-C8AE-496B-A548-E509EA2ADF9B}" destId="{83074130-1F7A-48D7-8F92-A25DE6FA4456}" srcOrd="11" destOrd="0" parTransId="{A8CBCAA7-B800-492B-860F-E127589A6DE5}" sibTransId="{5DFA92C3-2FB7-4C6D-BA62-C833F32DAA8F}"/>
    <dgm:cxn modelId="{CDE13440-7739-4BCC-AFAC-F0CD6669BACF}" type="presOf" srcId="{BE4C7253-C38A-4AF9-86E1-B1BEAF0F7A2B}" destId="{64415DD7-433A-4979-8B02-2DCC7AB95855}" srcOrd="0" destOrd="0" presId="urn:microsoft.com/office/officeart/2005/8/layout/default"/>
    <dgm:cxn modelId="{87C0405F-A15D-4C0B-9CE0-11B4CAA8E750}" type="presOf" srcId="{A6E26EE8-6F93-470B-A9AC-63D468D1D8B6}" destId="{728F6CCC-154C-4DB3-A9FF-DA19D119C31F}" srcOrd="0" destOrd="0" presId="urn:microsoft.com/office/officeart/2005/8/layout/default"/>
    <dgm:cxn modelId="{08987662-5940-4637-8FA8-5BC426B96B90}" type="presOf" srcId="{6058C0B5-A419-47F4-A7F3-6E637221F051}" destId="{89721389-5515-4850-9C8B-BB5CD48878FF}" srcOrd="0" destOrd="0" presId="urn:microsoft.com/office/officeart/2005/8/layout/default"/>
    <dgm:cxn modelId="{12549D44-CAC4-4389-8FB5-2F6F35CCD8D0}" type="presOf" srcId="{B84561F8-4BAC-4D68-AE06-6DF7D124DD9D}" destId="{98846E1C-C829-4FB8-B68C-A613B13C3769}" srcOrd="0" destOrd="0" presId="urn:microsoft.com/office/officeart/2005/8/layout/default"/>
    <dgm:cxn modelId="{5E073E45-F9A3-46C9-8D59-0EFD9F33AB83}" type="presOf" srcId="{D578D592-19B1-40C8-9D90-7BBB2137E0B7}" destId="{EFE20867-6FC9-4B3D-9F54-7BDFE332FF50}" srcOrd="0" destOrd="0" presId="urn:microsoft.com/office/officeart/2005/8/layout/default"/>
    <dgm:cxn modelId="{CDCD9E50-3EEF-49DD-8AB4-CCC9B5CA84BC}" srcId="{4B82C59C-C8AE-496B-A548-E509EA2ADF9B}" destId="{5680F220-4131-4044-B712-4B9D1E8CB56D}" srcOrd="8" destOrd="0" parTransId="{FE4B41A3-9D2C-45E4-852D-B5BC64615DE7}" sibTransId="{DCEB43CA-BE87-42DA-8B07-6E4E95BD3C7B}"/>
    <dgm:cxn modelId="{1F541359-602B-4959-A7F7-5C6AD136C872}" srcId="{4B82C59C-C8AE-496B-A548-E509EA2ADF9B}" destId="{1D53402A-CA35-40A7-8CD1-D0F1A2C67F63}" srcOrd="10" destOrd="0" parTransId="{AC5B925D-86D0-4F0D-89AD-323398EBFB7D}" sibTransId="{38BB5F94-E862-4486-8E6A-AE6922118563}"/>
    <dgm:cxn modelId="{7D50F27C-66D6-4C4E-BA17-E1CF2BDC296F}" type="presOf" srcId="{5680F220-4131-4044-B712-4B9D1E8CB56D}" destId="{8934C4EE-AEA2-4F28-A9C1-76A0EB23FAD8}" srcOrd="0" destOrd="0" presId="urn:microsoft.com/office/officeart/2005/8/layout/default"/>
    <dgm:cxn modelId="{A678D086-A25C-4BF8-8EEE-E3BE7AA10C30}" srcId="{4B82C59C-C8AE-496B-A548-E509EA2ADF9B}" destId="{B84561F8-4BAC-4D68-AE06-6DF7D124DD9D}" srcOrd="9" destOrd="0" parTransId="{60640D4E-5A86-4D2E-AC36-98C9FD5238C1}" sibTransId="{4E21D557-3F0B-4C72-9B2E-F62BAAB5A5F1}"/>
    <dgm:cxn modelId="{7553B689-B908-49D0-A618-FCD309C8F09D}" srcId="{4B82C59C-C8AE-496B-A548-E509EA2ADF9B}" destId="{F778CB88-9D4A-4038-9B14-57E450D0B602}" srcOrd="1" destOrd="0" parTransId="{87C4DFA9-87D2-4DB9-B964-D747109C69B6}" sibTransId="{B70E4D73-53A6-44B2-AF80-6106D9D1F669}"/>
    <dgm:cxn modelId="{34E2609B-7757-4DC1-92D2-E87BA5431437}" type="presOf" srcId="{1D53402A-CA35-40A7-8CD1-D0F1A2C67F63}" destId="{8194DA38-4547-4915-91CC-EF073D786D27}" srcOrd="0" destOrd="0" presId="urn:microsoft.com/office/officeart/2005/8/layout/default"/>
    <dgm:cxn modelId="{D819719D-6F85-417B-A8C8-F557F5569C52}" srcId="{4B82C59C-C8AE-496B-A548-E509EA2ADF9B}" destId="{BE4C7253-C38A-4AF9-86E1-B1BEAF0F7A2B}" srcOrd="3" destOrd="0" parTransId="{DAFEB404-5E2B-4B44-A6BB-1CF872AABA9D}" sibTransId="{A9EECF61-8536-4090-9652-CFBFBEC7FB23}"/>
    <dgm:cxn modelId="{B63659C0-B09D-47D0-A612-C6B0CBCF688B}" type="presOf" srcId="{9773719B-2B1E-40B0-B5FF-58BC9F3F9A0C}" destId="{02F5D171-574D-4AB0-AF26-3657FE460DA3}" srcOrd="0" destOrd="0" presId="urn:microsoft.com/office/officeart/2005/8/layout/default"/>
    <dgm:cxn modelId="{83CA3CCA-4495-4362-B763-EA78B5F58C22}" srcId="{4B82C59C-C8AE-496B-A548-E509EA2ADF9B}" destId="{9773719B-2B1E-40B0-B5FF-58BC9F3F9A0C}" srcOrd="5" destOrd="0" parTransId="{75119AAC-F8DF-4872-B153-026E756D53BB}" sibTransId="{0A71A337-8593-46BB-9B96-D31A8D3ED1E1}"/>
    <dgm:cxn modelId="{E2C994D7-9AD8-4C15-BE09-BC909A1CCB41}" type="presOf" srcId="{D070B9BA-9A07-4FFC-B763-F81ECE24E13A}" destId="{72E2BD14-7306-4ADC-B350-B2077B5B478C}" srcOrd="0" destOrd="0" presId="urn:microsoft.com/office/officeart/2005/8/layout/default"/>
    <dgm:cxn modelId="{988A61FD-B634-414D-B3D7-ED424A39B659}" srcId="{4B82C59C-C8AE-496B-A548-E509EA2ADF9B}" destId="{A6E26EE8-6F93-470B-A9AC-63D468D1D8B6}" srcOrd="6" destOrd="0" parTransId="{6C290276-87EB-40B3-99DF-1F95E2C453FB}" sibTransId="{DE01B41D-CA2B-4BED-94FA-EE2C7F308B04}"/>
    <dgm:cxn modelId="{05812461-5F43-420E-BB91-EF0D374503D5}" type="presParOf" srcId="{C67CFFFA-3A9F-4E36-BBA6-801D83514FF6}" destId="{4767D752-A07A-4900-B003-C1C2380D9EB0}" srcOrd="0" destOrd="0" presId="urn:microsoft.com/office/officeart/2005/8/layout/default"/>
    <dgm:cxn modelId="{B82BF2E6-A9DC-42F8-838E-C2BD0EA15886}" type="presParOf" srcId="{C67CFFFA-3A9F-4E36-BBA6-801D83514FF6}" destId="{3C2401E8-29F1-4DB6-B21D-92D7749A2AFA}" srcOrd="1" destOrd="0" presId="urn:microsoft.com/office/officeart/2005/8/layout/default"/>
    <dgm:cxn modelId="{3B9BC6A4-24B0-4C65-A702-E86D6E916B81}" type="presParOf" srcId="{C67CFFFA-3A9F-4E36-BBA6-801D83514FF6}" destId="{ED0DD28D-02AB-45EC-8BBA-48F50800A0C4}" srcOrd="2" destOrd="0" presId="urn:microsoft.com/office/officeart/2005/8/layout/default"/>
    <dgm:cxn modelId="{D40D57D5-99F9-45C4-8DF0-E0D0BE5BAE76}" type="presParOf" srcId="{C67CFFFA-3A9F-4E36-BBA6-801D83514FF6}" destId="{0C0C035A-A12B-457E-847D-F61805736C48}" srcOrd="3" destOrd="0" presId="urn:microsoft.com/office/officeart/2005/8/layout/default"/>
    <dgm:cxn modelId="{31C39AAC-3BC1-4B44-ADE1-6F8D9DC859BB}" type="presParOf" srcId="{C67CFFFA-3A9F-4E36-BBA6-801D83514FF6}" destId="{89721389-5515-4850-9C8B-BB5CD48878FF}" srcOrd="4" destOrd="0" presId="urn:microsoft.com/office/officeart/2005/8/layout/default"/>
    <dgm:cxn modelId="{DE5756D3-0844-42AC-85E8-90A8EE62A9F4}" type="presParOf" srcId="{C67CFFFA-3A9F-4E36-BBA6-801D83514FF6}" destId="{C27D80BB-9912-4FF3-9F12-D2572929B084}" srcOrd="5" destOrd="0" presId="urn:microsoft.com/office/officeart/2005/8/layout/default"/>
    <dgm:cxn modelId="{29F4BD1E-F450-4D15-864D-87253DA30D31}" type="presParOf" srcId="{C67CFFFA-3A9F-4E36-BBA6-801D83514FF6}" destId="{64415DD7-433A-4979-8B02-2DCC7AB95855}" srcOrd="6" destOrd="0" presId="urn:microsoft.com/office/officeart/2005/8/layout/default"/>
    <dgm:cxn modelId="{B5559AF8-EBFC-4FC1-8AAC-BB4F2F346847}" type="presParOf" srcId="{C67CFFFA-3A9F-4E36-BBA6-801D83514FF6}" destId="{B98FE6FF-F873-4B6F-8417-D06F63F58450}" srcOrd="7" destOrd="0" presId="urn:microsoft.com/office/officeart/2005/8/layout/default"/>
    <dgm:cxn modelId="{7AF49657-4C1B-44D7-A29B-056E0F48F494}" type="presParOf" srcId="{C67CFFFA-3A9F-4E36-BBA6-801D83514FF6}" destId="{72E2BD14-7306-4ADC-B350-B2077B5B478C}" srcOrd="8" destOrd="0" presId="urn:microsoft.com/office/officeart/2005/8/layout/default"/>
    <dgm:cxn modelId="{E5F72E6A-E298-4FFD-AB6A-9CA680E69A0A}" type="presParOf" srcId="{C67CFFFA-3A9F-4E36-BBA6-801D83514FF6}" destId="{0A383140-1089-443B-B5AA-72CDF76F307E}" srcOrd="9" destOrd="0" presId="urn:microsoft.com/office/officeart/2005/8/layout/default"/>
    <dgm:cxn modelId="{53BB2295-CAF8-4602-99EE-E72E4278C1B1}" type="presParOf" srcId="{C67CFFFA-3A9F-4E36-BBA6-801D83514FF6}" destId="{02F5D171-574D-4AB0-AF26-3657FE460DA3}" srcOrd="10" destOrd="0" presId="urn:microsoft.com/office/officeart/2005/8/layout/default"/>
    <dgm:cxn modelId="{27D37DE5-1034-46EA-9217-969CB9DE4DE0}" type="presParOf" srcId="{C67CFFFA-3A9F-4E36-BBA6-801D83514FF6}" destId="{D342516D-C94E-4F3B-8A6E-A4255BBA6A1C}" srcOrd="11" destOrd="0" presId="urn:microsoft.com/office/officeart/2005/8/layout/default"/>
    <dgm:cxn modelId="{CC7BF108-52A1-469A-912B-B0B22689D687}" type="presParOf" srcId="{C67CFFFA-3A9F-4E36-BBA6-801D83514FF6}" destId="{728F6CCC-154C-4DB3-A9FF-DA19D119C31F}" srcOrd="12" destOrd="0" presId="urn:microsoft.com/office/officeart/2005/8/layout/default"/>
    <dgm:cxn modelId="{D648ECDE-524A-4C69-B2D7-5AC8601D9F2F}" type="presParOf" srcId="{C67CFFFA-3A9F-4E36-BBA6-801D83514FF6}" destId="{3162BA7C-76AF-4A81-98B7-D3FCE23BAFE4}" srcOrd="13" destOrd="0" presId="urn:microsoft.com/office/officeart/2005/8/layout/default"/>
    <dgm:cxn modelId="{A4A9BA3B-C833-424F-BB1C-3CACA259704D}" type="presParOf" srcId="{C67CFFFA-3A9F-4E36-BBA6-801D83514FF6}" destId="{EFE20867-6FC9-4B3D-9F54-7BDFE332FF50}" srcOrd="14" destOrd="0" presId="urn:microsoft.com/office/officeart/2005/8/layout/default"/>
    <dgm:cxn modelId="{0C51BEDE-8757-4740-B080-3C3496DD9AF9}" type="presParOf" srcId="{C67CFFFA-3A9F-4E36-BBA6-801D83514FF6}" destId="{9AEAA0B2-BF12-47E9-9A10-544D1A06036D}" srcOrd="15" destOrd="0" presId="urn:microsoft.com/office/officeart/2005/8/layout/default"/>
    <dgm:cxn modelId="{6DDB1F06-FEB8-4564-AE53-FA6D4E05792F}" type="presParOf" srcId="{C67CFFFA-3A9F-4E36-BBA6-801D83514FF6}" destId="{8934C4EE-AEA2-4F28-A9C1-76A0EB23FAD8}" srcOrd="16" destOrd="0" presId="urn:microsoft.com/office/officeart/2005/8/layout/default"/>
    <dgm:cxn modelId="{49FA6D3E-970E-4C23-99B6-763266E28FCE}" type="presParOf" srcId="{C67CFFFA-3A9F-4E36-BBA6-801D83514FF6}" destId="{57BC01F8-D594-46D4-8EE3-6E69E651668E}" srcOrd="17" destOrd="0" presId="urn:microsoft.com/office/officeart/2005/8/layout/default"/>
    <dgm:cxn modelId="{992EDBAD-0FA6-4877-8B49-B67C4D0C7CD6}" type="presParOf" srcId="{C67CFFFA-3A9F-4E36-BBA6-801D83514FF6}" destId="{98846E1C-C829-4FB8-B68C-A613B13C3769}" srcOrd="18" destOrd="0" presId="urn:microsoft.com/office/officeart/2005/8/layout/default"/>
    <dgm:cxn modelId="{368DAADC-E8AD-4E4F-BED7-E2010237A291}" type="presParOf" srcId="{C67CFFFA-3A9F-4E36-BBA6-801D83514FF6}" destId="{CBBB8225-F120-4A4C-B745-4B2D5D9DC27E}" srcOrd="19" destOrd="0" presId="urn:microsoft.com/office/officeart/2005/8/layout/default"/>
    <dgm:cxn modelId="{C6DB5D12-2083-4193-A6C3-645E16ADB00B}" type="presParOf" srcId="{C67CFFFA-3A9F-4E36-BBA6-801D83514FF6}" destId="{8194DA38-4547-4915-91CC-EF073D786D27}" srcOrd="20" destOrd="0" presId="urn:microsoft.com/office/officeart/2005/8/layout/default"/>
    <dgm:cxn modelId="{670FEB2E-C73B-4465-B56C-8A378FAA555A}" type="presParOf" srcId="{C67CFFFA-3A9F-4E36-BBA6-801D83514FF6}" destId="{F23322F0-5283-419A-AD2D-F452D29884B3}" srcOrd="21" destOrd="0" presId="urn:microsoft.com/office/officeart/2005/8/layout/default"/>
    <dgm:cxn modelId="{60074BF4-A1A4-4EA9-9B42-B4B37601ADD6}" type="presParOf" srcId="{C67CFFFA-3A9F-4E36-BBA6-801D83514FF6}" destId="{8F57C2FB-9CD7-4705-82F0-B89EAC834B3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B84788-28FF-453A-923F-04A976F865CE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D0D499-D7C2-400F-98DD-74BF1AA53C0E}">
      <dgm:prSet/>
      <dgm:spPr/>
      <dgm:t>
        <a:bodyPr/>
        <a:lstStyle/>
        <a:p>
          <a:r>
            <a:rPr lang="en-GB"/>
            <a:t>Understanding the problem</a:t>
          </a:r>
          <a:endParaRPr lang="en-US"/>
        </a:p>
      </dgm:t>
    </dgm:pt>
    <dgm:pt modelId="{4EBC0075-5E3C-4B52-A4C8-36C51737C7C1}" type="parTrans" cxnId="{03A7B0BF-7802-4455-AD64-6309CACE1BAA}">
      <dgm:prSet/>
      <dgm:spPr/>
      <dgm:t>
        <a:bodyPr/>
        <a:lstStyle/>
        <a:p>
          <a:endParaRPr lang="en-US"/>
        </a:p>
      </dgm:t>
    </dgm:pt>
    <dgm:pt modelId="{0DCE8B98-AF99-4D17-A768-57B0BC1B5AF1}" type="sibTrans" cxnId="{03A7B0BF-7802-4455-AD64-6309CACE1BAA}">
      <dgm:prSet/>
      <dgm:spPr/>
      <dgm:t>
        <a:bodyPr/>
        <a:lstStyle/>
        <a:p>
          <a:endParaRPr lang="en-US"/>
        </a:p>
      </dgm:t>
    </dgm:pt>
    <dgm:pt modelId="{EDDBAFA9-79DB-42D7-AA57-8CEAB4AD7913}">
      <dgm:prSet/>
      <dgm:spPr/>
      <dgm:t>
        <a:bodyPr/>
        <a:lstStyle/>
        <a:p>
          <a:r>
            <a:rPr lang="en-GB"/>
            <a:t>Map UML Diagram</a:t>
          </a:r>
          <a:endParaRPr lang="en-US"/>
        </a:p>
      </dgm:t>
    </dgm:pt>
    <dgm:pt modelId="{B9DBEECB-4E17-447C-AD38-B211EED1615D}" type="parTrans" cxnId="{CEE45C2B-7D32-4260-9CD1-7C756ED77E1A}">
      <dgm:prSet/>
      <dgm:spPr/>
      <dgm:t>
        <a:bodyPr/>
        <a:lstStyle/>
        <a:p>
          <a:endParaRPr lang="en-US"/>
        </a:p>
      </dgm:t>
    </dgm:pt>
    <dgm:pt modelId="{58936381-FA2C-4EB3-AB81-B5E34857D624}" type="sibTrans" cxnId="{CEE45C2B-7D32-4260-9CD1-7C756ED77E1A}">
      <dgm:prSet/>
      <dgm:spPr/>
      <dgm:t>
        <a:bodyPr/>
        <a:lstStyle/>
        <a:p>
          <a:endParaRPr lang="en-US"/>
        </a:p>
      </dgm:t>
    </dgm:pt>
    <dgm:pt modelId="{983EB937-5D8A-485E-BD95-3F80F844E771}">
      <dgm:prSet/>
      <dgm:spPr/>
      <dgm:t>
        <a:bodyPr/>
        <a:lstStyle/>
        <a:p>
          <a:r>
            <a:rPr lang="en-GB"/>
            <a:t>ER Diagram</a:t>
          </a:r>
          <a:endParaRPr lang="en-US"/>
        </a:p>
      </dgm:t>
    </dgm:pt>
    <dgm:pt modelId="{C9D45FF7-D2BC-443E-8F5D-11A370A205D5}" type="parTrans" cxnId="{F83A9193-D85C-498C-A14D-724F69FE17BA}">
      <dgm:prSet/>
      <dgm:spPr/>
      <dgm:t>
        <a:bodyPr/>
        <a:lstStyle/>
        <a:p>
          <a:endParaRPr lang="en-US"/>
        </a:p>
      </dgm:t>
    </dgm:pt>
    <dgm:pt modelId="{F0C1C26A-784B-455C-BA1F-86A3AD4EC447}" type="sibTrans" cxnId="{F83A9193-D85C-498C-A14D-724F69FE17BA}">
      <dgm:prSet/>
      <dgm:spPr/>
      <dgm:t>
        <a:bodyPr/>
        <a:lstStyle/>
        <a:p>
          <a:endParaRPr lang="en-US"/>
        </a:p>
      </dgm:t>
    </dgm:pt>
    <dgm:pt modelId="{80253A92-2E32-43AF-94A2-FB1DF910FC64}">
      <dgm:prSet/>
      <dgm:spPr/>
      <dgm:t>
        <a:bodyPr/>
        <a:lstStyle/>
        <a:p>
          <a:r>
            <a:rPr lang="en-GB"/>
            <a:t>Risk Assessment</a:t>
          </a:r>
          <a:endParaRPr lang="en-US"/>
        </a:p>
      </dgm:t>
    </dgm:pt>
    <dgm:pt modelId="{CAA31267-C280-40B0-B343-539784CCBC7F}" type="parTrans" cxnId="{B5B52DDF-B94F-49ED-B17F-8719DF782D62}">
      <dgm:prSet/>
      <dgm:spPr/>
      <dgm:t>
        <a:bodyPr/>
        <a:lstStyle/>
        <a:p>
          <a:endParaRPr lang="en-US"/>
        </a:p>
      </dgm:t>
    </dgm:pt>
    <dgm:pt modelId="{0290698B-0427-4CFE-9F6E-594341F25C69}" type="sibTrans" cxnId="{B5B52DDF-B94F-49ED-B17F-8719DF782D62}">
      <dgm:prSet/>
      <dgm:spPr/>
      <dgm:t>
        <a:bodyPr/>
        <a:lstStyle/>
        <a:p>
          <a:endParaRPr lang="en-US"/>
        </a:p>
      </dgm:t>
    </dgm:pt>
    <dgm:pt modelId="{BB0537A3-6D67-492E-8149-F0FD93DBE2FC}">
      <dgm:prSet/>
      <dgm:spPr/>
      <dgm:t>
        <a:bodyPr/>
        <a:lstStyle/>
        <a:p>
          <a:r>
            <a:rPr lang="en-GB"/>
            <a:t>Use of Jira</a:t>
          </a:r>
          <a:endParaRPr lang="en-US"/>
        </a:p>
      </dgm:t>
    </dgm:pt>
    <dgm:pt modelId="{00FDF54A-512B-43E5-AF83-BF259B77CAA8}" type="parTrans" cxnId="{7586DCC5-49FE-45D0-9486-12224E4804B8}">
      <dgm:prSet/>
      <dgm:spPr/>
      <dgm:t>
        <a:bodyPr/>
        <a:lstStyle/>
        <a:p>
          <a:endParaRPr lang="en-US"/>
        </a:p>
      </dgm:t>
    </dgm:pt>
    <dgm:pt modelId="{49C361B1-534D-4F3D-A9C5-2A1C056E712E}" type="sibTrans" cxnId="{7586DCC5-49FE-45D0-9486-12224E4804B8}">
      <dgm:prSet/>
      <dgm:spPr/>
      <dgm:t>
        <a:bodyPr/>
        <a:lstStyle/>
        <a:p>
          <a:endParaRPr lang="en-US"/>
        </a:p>
      </dgm:t>
    </dgm:pt>
    <dgm:pt modelId="{18DECCA6-52D3-478D-9EA8-68350569A093}" type="pres">
      <dgm:prSet presAssocID="{49B84788-28FF-453A-923F-04A976F865CE}" presName="diagram" presStyleCnt="0">
        <dgm:presLayoutVars>
          <dgm:dir/>
          <dgm:resizeHandles val="exact"/>
        </dgm:presLayoutVars>
      </dgm:prSet>
      <dgm:spPr/>
    </dgm:pt>
    <dgm:pt modelId="{30216A3D-96E2-457F-9A29-643BEE2DBD98}" type="pres">
      <dgm:prSet presAssocID="{CAD0D499-D7C2-400F-98DD-74BF1AA53C0E}" presName="node" presStyleLbl="node1" presStyleIdx="0" presStyleCnt="5">
        <dgm:presLayoutVars>
          <dgm:bulletEnabled val="1"/>
        </dgm:presLayoutVars>
      </dgm:prSet>
      <dgm:spPr/>
    </dgm:pt>
    <dgm:pt modelId="{CCDDE5A7-C9B2-4EC7-B63E-EA04405F1AF6}" type="pres">
      <dgm:prSet presAssocID="{0DCE8B98-AF99-4D17-A768-57B0BC1B5AF1}" presName="sibTrans" presStyleLbl="sibTrans2D1" presStyleIdx="0" presStyleCnt="4"/>
      <dgm:spPr/>
    </dgm:pt>
    <dgm:pt modelId="{77E2CEE0-94C2-4E87-B48C-78CE20BFE3A7}" type="pres">
      <dgm:prSet presAssocID="{0DCE8B98-AF99-4D17-A768-57B0BC1B5AF1}" presName="connectorText" presStyleLbl="sibTrans2D1" presStyleIdx="0" presStyleCnt="4"/>
      <dgm:spPr/>
    </dgm:pt>
    <dgm:pt modelId="{D058BFB5-D3F2-4237-B0DA-ACC794ACCCDD}" type="pres">
      <dgm:prSet presAssocID="{EDDBAFA9-79DB-42D7-AA57-8CEAB4AD7913}" presName="node" presStyleLbl="node1" presStyleIdx="1" presStyleCnt="5">
        <dgm:presLayoutVars>
          <dgm:bulletEnabled val="1"/>
        </dgm:presLayoutVars>
      </dgm:prSet>
      <dgm:spPr/>
    </dgm:pt>
    <dgm:pt modelId="{96D2A08C-4559-43F7-A044-12F5029A341A}" type="pres">
      <dgm:prSet presAssocID="{58936381-FA2C-4EB3-AB81-B5E34857D624}" presName="sibTrans" presStyleLbl="sibTrans2D1" presStyleIdx="1" presStyleCnt="4"/>
      <dgm:spPr/>
    </dgm:pt>
    <dgm:pt modelId="{A329ED23-9BE6-4E2B-8235-991521087AB9}" type="pres">
      <dgm:prSet presAssocID="{58936381-FA2C-4EB3-AB81-B5E34857D624}" presName="connectorText" presStyleLbl="sibTrans2D1" presStyleIdx="1" presStyleCnt="4"/>
      <dgm:spPr/>
    </dgm:pt>
    <dgm:pt modelId="{C8CD3A65-3DE7-4174-977B-D186C9F8EEF1}" type="pres">
      <dgm:prSet presAssocID="{983EB937-5D8A-485E-BD95-3F80F844E771}" presName="node" presStyleLbl="node1" presStyleIdx="2" presStyleCnt="5">
        <dgm:presLayoutVars>
          <dgm:bulletEnabled val="1"/>
        </dgm:presLayoutVars>
      </dgm:prSet>
      <dgm:spPr/>
    </dgm:pt>
    <dgm:pt modelId="{F1D64F3D-C871-4976-A4D5-0BC7AA50A7E1}" type="pres">
      <dgm:prSet presAssocID="{F0C1C26A-784B-455C-BA1F-86A3AD4EC447}" presName="sibTrans" presStyleLbl="sibTrans2D1" presStyleIdx="2" presStyleCnt="4"/>
      <dgm:spPr/>
    </dgm:pt>
    <dgm:pt modelId="{CEC8F611-B82C-4E8A-8BD0-01A2B60F99E1}" type="pres">
      <dgm:prSet presAssocID="{F0C1C26A-784B-455C-BA1F-86A3AD4EC447}" presName="connectorText" presStyleLbl="sibTrans2D1" presStyleIdx="2" presStyleCnt="4"/>
      <dgm:spPr/>
    </dgm:pt>
    <dgm:pt modelId="{8522A93B-B0D4-4D2E-864E-B2BE97E4124C}" type="pres">
      <dgm:prSet presAssocID="{80253A92-2E32-43AF-94A2-FB1DF910FC64}" presName="node" presStyleLbl="node1" presStyleIdx="3" presStyleCnt="5">
        <dgm:presLayoutVars>
          <dgm:bulletEnabled val="1"/>
        </dgm:presLayoutVars>
      </dgm:prSet>
      <dgm:spPr/>
    </dgm:pt>
    <dgm:pt modelId="{4CD14566-E815-4E36-BF0F-7C630568243F}" type="pres">
      <dgm:prSet presAssocID="{0290698B-0427-4CFE-9F6E-594341F25C69}" presName="sibTrans" presStyleLbl="sibTrans2D1" presStyleIdx="3" presStyleCnt="4"/>
      <dgm:spPr/>
    </dgm:pt>
    <dgm:pt modelId="{BA7AB2CF-8CA9-400A-8304-2F1CABC89AEF}" type="pres">
      <dgm:prSet presAssocID="{0290698B-0427-4CFE-9F6E-594341F25C69}" presName="connectorText" presStyleLbl="sibTrans2D1" presStyleIdx="3" presStyleCnt="4"/>
      <dgm:spPr/>
    </dgm:pt>
    <dgm:pt modelId="{795D6483-5F16-48EE-8E81-815C97B7B08E}" type="pres">
      <dgm:prSet presAssocID="{BB0537A3-6D67-492E-8149-F0FD93DBE2FC}" presName="node" presStyleLbl="node1" presStyleIdx="4" presStyleCnt="5">
        <dgm:presLayoutVars>
          <dgm:bulletEnabled val="1"/>
        </dgm:presLayoutVars>
      </dgm:prSet>
      <dgm:spPr/>
    </dgm:pt>
  </dgm:ptLst>
  <dgm:cxnLst>
    <dgm:cxn modelId="{ABCA2619-9F02-4657-905A-DB3D0F590FCC}" type="presOf" srcId="{58936381-FA2C-4EB3-AB81-B5E34857D624}" destId="{96D2A08C-4559-43F7-A044-12F5029A341A}" srcOrd="0" destOrd="0" presId="urn:microsoft.com/office/officeart/2005/8/layout/process5"/>
    <dgm:cxn modelId="{563D1827-D421-4CFF-B7B5-7E5EFFBF8C47}" type="presOf" srcId="{BB0537A3-6D67-492E-8149-F0FD93DBE2FC}" destId="{795D6483-5F16-48EE-8E81-815C97B7B08E}" srcOrd="0" destOrd="0" presId="urn:microsoft.com/office/officeart/2005/8/layout/process5"/>
    <dgm:cxn modelId="{CEE45C2B-7D32-4260-9CD1-7C756ED77E1A}" srcId="{49B84788-28FF-453A-923F-04A976F865CE}" destId="{EDDBAFA9-79DB-42D7-AA57-8CEAB4AD7913}" srcOrd="1" destOrd="0" parTransId="{B9DBEECB-4E17-447C-AD38-B211EED1615D}" sibTransId="{58936381-FA2C-4EB3-AB81-B5E34857D624}"/>
    <dgm:cxn modelId="{48C20935-A6D6-494F-8306-0D8236D37F29}" type="presOf" srcId="{F0C1C26A-784B-455C-BA1F-86A3AD4EC447}" destId="{F1D64F3D-C871-4976-A4D5-0BC7AA50A7E1}" srcOrd="0" destOrd="0" presId="urn:microsoft.com/office/officeart/2005/8/layout/process5"/>
    <dgm:cxn modelId="{57B89C65-041A-4D88-8C93-5ACE690150B2}" type="presOf" srcId="{58936381-FA2C-4EB3-AB81-B5E34857D624}" destId="{A329ED23-9BE6-4E2B-8235-991521087AB9}" srcOrd="1" destOrd="0" presId="urn:microsoft.com/office/officeart/2005/8/layout/process5"/>
    <dgm:cxn modelId="{F1218C66-12AE-4D52-A288-D865536AB568}" type="presOf" srcId="{49B84788-28FF-453A-923F-04A976F865CE}" destId="{18DECCA6-52D3-478D-9EA8-68350569A093}" srcOrd="0" destOrd="0" presId="urn:microsoft.com/office/officeart/2005/8/layout/process5"/>
    <dgm:cxn modelId="{2343104B-0E13-4D83-B2A3-EB560CB7C305}" type="presOf" srcId="{0290698B-0427-4CFE-9F6E-594341F25C69}" destId="{4CD14566-E815-4E36-BF0F-7C630568243F}" srcOrd="0" destOrd="0" presId="urn:microsoft.com/office/officeart/2005/8/layout/process5"/>
    <dgm:cxn modelId="{4C9C024C-753E-4B3C-864D-3ADB406DD7F9}" type="presOf" srcId="{F0C1C26A-784B-455C-BA1F-86A3AD4EC447}" destId="{CEC8F611-B82C-4E8A-8BD0-01A2B60F99E1}" srcOrd="1" destOrd="0" presId="urn:microsoft.com/office/officeart/2005/8/layout/process5"/>
    <dgm:cxn modelId="{DE554C77-77E1-4F0B-82A8-EDA66DE1D44F}" type="presOf" srcId="{80253A92-2E32-43AF-94A2-FB1DF910FC64}" destId="{8522A93B-B0D4-4D2E-864E-B2BE97E4124C}" srcOrd="0" destOrd="0" presId="urn:microsoft.com/office/officeart/2005/8/layout/process5"/>
    <dgm:cxn modelId="{F83A9193-D85C-498C-A14D-724F69FE17BA}" srcId="{49B84788-28FF-453A-923F-04A976F865CE}" destId="{983EB937-5D8A-485E-BD95-3F80F844E771}" srcOrd="2" destOrd="0" parTransId="{C9D45FF7-D2BC-443E-8F5D-11A370A205D5}" sibTransId="{F0C1C26A-784B-455C-BA1F-86A3AD4EC447}"/>
    <dgm:cxn modelId="{03A7B0BF-7802-4455-AD64-6309CACE1BAA}" srcId="{49B84788-28FF-453A-923F-04A976F865CE}" destId="{CAD0D499-D7C2-400F-98DD-74BF1AA53C0E}" srcOrd="0" destOrd="0" parTransId="{4EBC0075-5E3C-4B52-A4C8-36C51737C7C1}" sibTransId="{0DCE8B98-AF99-4D17-A768-57B0BC1B5AF1}"/>
    <dgm:cxn modelId="{1587DDC4-ADD4-48DE-9411-D674BBDC12EF}" type="presOf" srcId="{0DCE8B98-AF99-4D17-A768-57B0BC1B5AF1}" destId="{77E2CEE0-94C2-4E87-B48C-78CE20BFE3A7}" srcOrd="1" destOrd="0" presId="urn:microsoft.com/office/officeart/2005/8/layout/process5"/>
    <dgm:cxn modelId="{7586DCC5-49FE-45D0-9486-12224E4804B8}" srcId="{49B84788-28FF-453A-923F-04A976F865CE}" destId="{BB0537A3-6D67-492E-8149-F0FD93DBE2FC}" srcOrd="4" destOrd="0" parTransId="{00FDF54A-512B-43E5-AF83-BF259B77CAA8}" sibTransId="{49C361B1-534D-4F3D-A9C5-2A1C056E712E}"/>
    <dgm:cxn modelId="{4E9293D8-61D9-48D3-8980-42D54316A931}" type="presOf" srcId="{983EB937-5D8A-485E-BD95-3F80F844E771}" destId="{C8CD3A65-3DE7-4174-977B-D186C9F8EEF1}" srcOrd="0" destOrd="0" presId="urn:microsoft.com/office/officeart/2005/8/layout/process5"/>
    <dgm:cxn modelId="{B5B52DDF-B94F-49ED-B17F-8719DF782D62}" srcId="{49B84788-28FF-453A-923F-04A976F865CE}" destId="{80253A92-2E32-43AF-94A2-FB1DF910FC64}" srcOrd="3" destOrd="0" parTransId="{CAA31267-C280-40B0-B343-539784CCBC7F}" sibTransId="{0290698B-0427-4CFE-9F6E-594341F25C69}"/>
    <dgm:cxn modelId="{1A6C73E8-A331-425A-9226-AF75A277ABFD}" type="presOf" srcId="{0290698B-0427-4CFE-9F6E-594341F25C69}" destId="{BA7AB2CF-8CA9-400A-8304-2F1CABC89AEF}" srcOrd="1" destOrd="0" presId="urn:microsoft.com/office/officeart/2005/8/layout/process5"/>
    <dgm:cxn modelId="{B038F7E8-9C8C-4E86-9E76-711B99FCEABD}" type="presOf" srcId="{CAD0D499-D7C2-400F-98DD-74BF1AA53C0E}" destId="{30216A3D-96E2-457F-9A29-643BEE2DBD98}" srcOrd="0" destOrd="0" presId="urn:microsoft.com/office/officeart/2005/8/layout/process5"/>
    <dgm:cxn modelId="{4D1E12EF-4082-44EC-A546-96684956768E}" type="presOf" srcId="{EDDBAFA9-79DB-42D7-AA57-8CEAB4AD7913}" destId="{D058BFB5-D3F2-4237-B0DA-ACC794ACCCDD}" srcOrd="0" destOrd="0" presId="urn:microsoft.com/office/officeart/2005/8/layout/process5"/>
    <dgm:cxn modelId="{0557F6F3-4A90-4601-9C77-5E42CC2D56BB}" type="presOf" srcId="{0DCE8B98-AF99-4D17-A768-57B0BC1B5AF1}" destId="{CCDDE5A7-C9B2-4EC7-B63E-EA04405F1AF6}" srcOrd="0" destOrd="0" presId="urn:microsoft.com/office/officeart/2005/8/layout/process5"/>
    <dgm:cxn modelId="{8DF6A9A8-FC56-43F4-813B-04E2D8F4315C}" type="presParOf" srcId="{18DECCA6-52D3-478D-9EA8-68350569A093}" destId="{30216A3D-96E2-457F-9A29-643BEE2DBD98}" srcOrd="0" destOrd="0" presId="urn:microsoft.com/office/officeart/2005/8/layout/process5"/>
    <dgm:cxn modelId="{71777F93-6208-4783-9A53-0E8D0B5CA186}" type="presParOf" srcId="{18DECCA6-52D3-478D-9EA8-68350569A093}" destId="{CCDDE5A7-C9B2-4EC7-B63E-EA04405F1AF6}" srcOrd="1" destOrd="0" presId="urn:microsoft.com/office/officeart/2005/8/layout/process5"/>
    <dgm:cxn modelId="{4BAB2AFF-915D-431A-852C-4DE45739F877}" type="presParOf" srcId="{CCDDE5A7-C9B2-4EC7-B63E-EA04405F1AF6}" destId="{77E2CEE0-94C2-4E87-B48C-78CE20BFE3A7}" srcOrd="0" destOrd="0" presId="urn:microsoft.com/office/officeart/2005/8/layout/process5"/>
    <dgm:cxn modelId="{E343AFE0-1A78-41F8-8874-B4D21829E6CC}" type="presParOf" srcId="{18DECCA6-52D3-478D-9EA8-68350569A093}" destId="{D058BFB5-D3F2-4237-B0DA-ACC794ACCCDD}" srcOrd="2" destOrd="0" presId="urn:microsoft.com/office/officeart/2005/8/layout/process5"/>
    <dgm:cxn modelId="{1C1537AE-8210-43D3-986B-BD2AECD0D430}" type="presParOf" srcId="{18DECCA6-52D3-478D-9EA8-68350569A093}" destId="{96D2A08C-4559-43F7-A044-12F5029A341A}" srcOrd="3" destOrd="0" presId="urn:microsoft.com/office/officeart/2005/8/layout/process5"/>
    <dgm:cxn modelId="{F2E380E7-A365-4A15-8B7E-0D1CAB3F0DD5}" type="presParOf" srcId="{96D2A08C-4559-43F7-A044-12F5029A341A}" destId="{A329ED23-9BE6-4E2B-8235-991521087AB9}" srcOrd="0" destOrd="0" presId="urn:microsoft.com/office/officeart/2005/8/layout/process5"/>
    <dgm:cxn modelId="{B7A67E3C-101F-4B32-AC82-F614B8171814}" type="presParOf" srcId="{18DECCA6-52D3-478D-9EA8-68350569A093}" destId="{C8CD3A65-3DE7-4174-977B-D186C9F8EEF1}" srcOrd="4" destOrd="0" presId="urn:microsoft.com/office/officeart/2005/8/layout/process5"/>
    <dgm:cxn modelId="{E28BAA55-AF2F-46FB-AC33-BC86D1EB6F77}" type="presParOf" srcId="{18DECCA6-52D3-478D-9EA8-68350569A093}" destId="{F1D64F3D-C871-4976-A4D5-0BC7AA50A7E1}" srcOrd="5" destOrd="0" presId="urn:microsoft.com/office/officeart/2005/8/layout/process5"/>
    <dgm:cxn modelId="{6F298000-D067-499E-88AC-5FAA1172482A}" type="presParOf" srcId="{F1D64F3D-C871-4976-A4D5-0BC7AA50A7E1}" destId="{CEC8F611-B82C-4E8A-8BD0-01A2B60F99E1}" srcOrd="0" destOrd="0" presId="urn:microsoft.com/office/officeart/2005/8/layout/process5"/>
    <dgm:cxn modelId="{65F6D240-B50E-44FF-8EF6-40564A11C4A5}" type="presParOf" srcId="{18DECCA6-52D3-478D-9EA8-68350569A093}" destId="{8522A93B-B0D4-4D2E-864E-B2BE97E4124C}" srcOrd="6" destOrd="0" presId="urn:microsoft.com/office/officeart/2005/8/layout/process5"/>
    <dgm:cxn modelId="{4675E786-25AE-4707-9183-A089D71BBD0F}" type="presParOf" srcId="{18DECCA6-52D3-478D-9EA8-68350569A093}" destId="{4CD14566-E815-4E36-BF0F-7C630568243F}" srcOrd="7" destOrd="0" presId="urn:microsoft.com/office/officeart/2005/8/layout/process5"/>
    <dgm:cxn modelId="{0ACA80C9-615D-499D-8B26-2139D359C066}" type="presParOf" srcId="{4CD14566-E815-4E36-BF0F-7C630568243F}" destId="{BA7AB2CF-8CA9-400A-8304-2F1CABC89AEF}" srcOrd="0" destOrd="0" presId="urn:microsoft.com/office/officeart/2005/8/layout/process5"/>
    <dgm:cxn modelId="{FC6488DC-FCF4-4484-892C-E5965A309D22}" type="presParOf" srcId="{18DECCA6-52D3-478D-9EA8-68350569A093}" destId="{795D6483-5F16-48EE-8E81-815C97B7B0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65363-558F-4AC8-8752-9BC3784EDC8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A0526E-5DE8-492D-A4EE-4C399C8D7954}">
      <dgm:prSet/>
      <dgm:spPr/>
      <dgm:t>
        <a:bodyPr/>
        <a:lstStyle/>
        <a:p>
          <a:r>
            <a:rPr lang="en-GB"/>
            <a:t>Past coding experience helped</a:t>
          </a:r>
          <a:endParaRPr lang="en-US"/>
        </a:p>
      </dgm:t>
    </dgm:pt>
    <dgm:pt modelId="{CB6507F3-1470-4946-BAD9-7681EC28CC13}" type="parTrans" cxnId="{4275DB69-05BE-48BE-B75A-8D071AB9980A}">
      <dgm:prSet/>
      <dgm:spPr/>
      <dgm:t>
        <a:bodyPr/>
        <a:lstStyle/>
        <a:p>
          <a:endParaRPr lang="en-US"/>
        </a:p>
      </dgm:t>
    </dgm:pt>
    <dgm:pt modelId="{BBF37995-B2AD-44D8-BCAA-97F1CA78B680}" type="sibTrans" cxnId="{4275DB69-05BE-48BE-B75A-8D071AB9980A}">
      <dgm:prSet/>
      <dgm:spPr/>
      <dgm:t>
        <a:bodyPr/>
        <a:lstStyle/>
        <a:p>
          <a:endParaRPr lang="en-US"/>
        </a:p>
      </dgm:t>
    </dgm:pt>
    <dgm:pt modelId="{3D6FFD8E-B9E0-4DC3-B7C7-D651F862A216}">
      <dgm:prSet/>
      <dgm:spPr/>
      <dgm:t>
        <a:bodyPr/>
        <a:lstStyle/>
        <a:p>
          <a:r>
            <a:rPr lang="en-GB"/>
            <a:t>Points score have improved since last time use</a:t>
          </a:r>
          <a:endParaRPr lang="en-US"/>
        </a:p>
      </dgm:t>
    </dgm:pt>
    <dgm:pt modelId="{8419904D-0F23-41E3-8FC4-E30D2E0A8D3E}" type="parTrans" cxnId="{059C4462-3D2E-4932-A80D-0BCE790E014C}">
      <dgm:prSet/>
      <dgm:spPr/>
      <dgm:t>
        <a:bodyPr/>
        <a:lstStyle/>
        <a:p>
          <a:endParaRPr lang="en-US"/>
        </a:p>
      </dgm:t>
    </dgm:pt>
    <dgm:pt modelId="{D8027579-4146-4473-947A-1490E1D926FE}" type="sibTrans" cxnId="{059C4462-3D2E-4932-A80D-0BCE790E014C}">
      <dgm:prSet/>
      <dgm:spPr/>
      <dgm:t>
        <a:bodyPr/>
        <a:lstStyle/>
        <a:p>
          <a:endParaRPr lang="en-US"/>
        </a:p>
      </dgm:t>
    </dgm:pt>
    <dgm:pt modelId="{B0F14084-931E-4425-A5A1-5EE1D3EE4F83}">
      <dgm:prSet/>
      <dgm:spPr/>
      <dgm:t>
        <a:bodyPr/>
        <a:lstStyle/>
        <a:p>
          <a:r>
            <a:rPr lang="en-GB"/>
            <a:t>Past project experience helped</a:t>
          </a:r>
          <a:endParaRPr lang="en-US"/>
        </a:p>
      </dgm:t>
    </dgm:pt>
    <dgm:pt modelId="{AEB32ED4-11E2-44CD-9A68-B4E065A57434}" type="parTrans" cxnId="{47384D06-B97B-4DDC-8864-2BA6B1F88EC5}">
      <dgm:prSet/>
      <dgm:spPr/>
      <dgm:t>
        <a:bodyPr/>
        <a:lstStyle/>
        <a:p>
          <a:endParaRPr lang="en-US"/>
        </a:p>
      </dgm:t>
    </dgm:pt>
    <dgm:pt modelId="{F4541FFF-E905-42F2-A0ED-C7BC28ADA651}" type="sibTrans" cxnId="{47384D06-B97B-4DDC-8864-2BA6B1F88EC5}">
      <dgm:prSet/>
      <dgm:spPr/>
      <dgm:t>
        <a:bodyPr/>
        <a:lstStyle/>
        <a:p>
          <a:endParaRPr lang="en-US"/>
        </a:p>
      </dgm:t>
    </dgm:pt>
    <dgm:pt modelId="{888194FE-3829-4F46-91C2-63BB71C72CBE}" type="pres">
      <dgm:prSet presAssocID="{31965363-558F-4AC8-8752-9BC3784ED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C2BC6E-4ACE-4DD3-B3F6-767FAA715046}" type="pres">
      <dgm:prSet presAssocID="{46A0526E-5DE8-492D-A4EE-4C399C8D7954}" presName="hierRoot1" presStyleCnt="0"/>
      <dgm:spPr/>
    </dgm:pt>
    <dgm:pt modelId="{AC485013-021C-4EB2-A99A-64696FF522FC}" type="pres">
      <dgm:prSet presAssocID="{46A0526E-5DE8-492D-A4EE-4C399C8D7954}" presName="composite" presStyleCnt="0"/>
      <dgm:spPr/>
    </dgm:pt>
    <dgm:pt modelId="{96CC3F90-87F3-42E3-938C-AD80F68C41ED}" type="pres">
      <dgm:prSet presAssocID="{46A0526E-5DE8-492D-A4EE-4C399C8D7954}" presName="background" presStyleLbl="node0" presStyleIdx="0" presStyleCnt="3"/>
      <dgm:spPr/>
    </dgm:pt>
    <dgm:pt modelId="{9E829F1E-2F32-465F-A62F-8DED02320C50}" type="pres">
      <dgm:prSet presAssocID="{46A0526E-5DE8-492D-A4EE-4C399C8D7954}" presName="text" presStyleLbl="fgAcc0" presStyleIdx="0" presStyleCnt="3">
        <dgm:presLayoutVars>
          <dgm:chPref val="3"/>
        </dgm:presLayoutVars>
      </dgm:prSet>
      <dgm:spPr/>
    </dgm:pt>
    <dgm:pt modelId="{EB28C827-63A4-40A2-81A0-6EE52D1D1ECB}" type="pres">
      <dgm:prSet presAssocID="{46A0526E-5DE8-492D-A4EE-4C399C8D7954}" presName="hierChild2" presStyleCnt="0"/>
      <dgm:spPr/>
    </dgm:pt>
    <dgm:pt modelId="{B55676F8-4C3A-4F2A-98DE-2EF83C3A3C2E}" type="pres">
      <dgm:prSet presAssocID="{3D6FFD8E-B9E0-4DC3-B7C7-D651F862A216}" presName="hierRoot1" presStyleCnt="0"/>
      <dgm:spPr/>
    </dgm:pt>
    <dgm:pt modelId="{D1815CB4-61E1-40BA-ACE9-5AA70B1FE486}" type="pres">
      <dgm:prSet presAssocID="{3D6FFD8E-B9E0-4DC3-B7C7-D651F862A216}" presName="composite" presStyleCnt="0"/>
      <dgm:spPr/>
    </dgm:pt>
    <dgm:pt modelId="{09735E60-A040-42ED-A19F-1E235C7B2CE7}" type="pres">
      <dgm:prSet presAssocID="{3D6FFD8E-B9E0-4DC3-B7C7-D651F862A216}" presName="background" presStyleLbl="node0" presStyleIdx="1" presStyleCnt="3"/>
      <dgm:spPr/>
    </dgm:pt>
    <dgm:pt modelId="{C2F45B27-6469-4C2C-8427-359988C81A6E}" type="pres">
      <dgm:prSet presAssocID="{3D6FFD8E-B9E0-4DC3-B7C7-D651F862A216}" presName="text" presStyleLbl="fgAcc0" presStyleIdx="1" presStyleCnt="3">
        <dgm:presLayoutVars>
          <dgm:chPref val="3"/>
        </dgm:presLayoutVars>
      </dgm:prSet>
      <dgm:spPr/>
    </dgm:pt>
    <dgm:pt modelId="{9356849D-B754-4E9F-8F09-A2770539DAB0}" type="pres">
      <dgm:prSet presAssocID="{3D6FFD8E-B9E0-4DC3-B7C7-D651F862A216}" presName="hierChild2" presStyleCnt="0"/>
      <dgm:spPr/>
    </dgm:pt>
    <dgm:pt modelId="{E947E5F1-3290-481C-AF5B-2FB508B196EA}" type="pres">
      <dgm:prSet presAssocID="{B0F14084-931E-4425-A5A1-5EE1D3EE4F83}" presName="hierRoot1" presStyleCnt="0"/>
      <dgm:spPr/>
    </dgm:pt>
    <dgm:pt modelId="{5BB1B791-CBEE-4F4E-9174-45888A80D989}" type="pres">
      <dgm:prSet presAssocID="{B0F14084-931E-4425-A5A1-5EE1D3EE4F83}" presName="composite" presStyleCnt="0"/>
      <dgm:spPr/>
    </dgm:pt>
    <dgm:pt modelId="{FE781E40-4A60-4C3E-82E2-75B20066F53E}" type="pres">
      <dgm:prSet presAssocID="{B0F14084-931E-4425-A5A1-5EE1D3EE4F83}" presName="background" presStyleLbl="node0" presStyleIdx="2" presStyleCnt="3"/>
      <dgm:spPr/>
    </dgm:pt>
    <dgm:pt modelId="{871D8596-B4DB-435D-AEAC-BA238F613C11}" type="pres">
      <dgm:prSet presAssocID="{B0F14084-931E-4425-A5A1-5EE1D3EE4F83}" presName="text" presStyleLbl="fgAcc0" presStyleIdx="2" presStyleCnt="3">
        <dgm:presLayoutVars>
          <dgm:chPref val="3"/>
        </dgm:presLayoutVars>
      </dgm:prSet>
      <dgm:spPr/>
    </dgm:pt>
    <dgm:pt modelId="{C9F0FFB0-14C4-4297-86F3-83BE65604590}" type="pres">
      <dgm:prSet presAssocID="{B0F14084-931E-4425-A5A1-5EE1D3EE4F83}" presName="hierChild2" presStyleCnt="0"/>
      <dgm:spPr/>
    </dgm:pt>
  </dgm:ptLst>
  <dgm:cxnLst>
    <dgm:cxn modelId="{47384D06-B97B-4DDC-8864-2BA6B1F88EC5}" srcId="{31965363-558F-4AC8-8752-9BC3784EDC8A}" destId="{B0F14084-931E-4425-A5A1-5EE1D3EE4F83}" srcOrd="2" destOrd="0" parTransId="{AEB32ED4-11E2-44CD-9A68-B4E065A57434}" sibTransId="{F4541FFF-E905-42F2-A0ED-C7BC28ADA651}"/>
    <dgm:cxn modelId="{F41DC611-2244-474E-9F2F-64F604C907B8}" type="presOf" srcId="{3D6FFD8E-B9E0-4DC3-B7C7-D651F862A216}" destId="{C2F45B27-6469-4C2C-8427-359988C81A6E}" srcOrd="0" destOrd="0" presId="urn:microsoft.com/office/officeart/2005/8/layout/hierarchy1"/>
    <dgm:cxn modelId="{059C4462-3D2E-4932-A80D-0BCE790E014C}" srcId="{31965363-558F-4AC8-8752-9BC3784EDC8A}" destId="{3D6FFD8E-B9E0-4DC3-B7C7-D651F862A216}" srcOrd="1" destOrd="0" parTransId="{8419904D-0F23-41E3-8FC4-E30D2E0A8D3E}" sibTransId="{D8027579-4146-4473-947A-1490E1D926FE}"/>
    <dgm:cxn modelId="{4275DB69-05BE-48BE-B75A-8D071AB9980A}" srcId="{31965363-558F-4AC8-8752-9BC3784EDC8A}" destId="{46A0526E-5DE8-492D-A4EE-4C399C8D7954}" srcOrd="0" destOrd="0" parTransId="{CB6507F3-1470-4946-BAD9-7681EC28CC13}" sibTransId="{BBF37995-B2AD-44D8-BCAA-97F1CA78B680}"/>
    <dgm:cxn modelId="{46569C55-1286-4D72-8138-87F698AEDB5E}" type="presOf" srcId="{46A0526E-5DE8-492D-A4EE-4C399C8D7954}" destId="{9E829F1E-2F32-465F-A62F-8DED02320C50}" srcOrd="0" destOrd="0" presId="urn:microsoft.com/office/officeart/2005/8/layout/hierarchy1"/>
    <dgm:cxn modelId="{A4BE8378-5ABC-46EB-B850-2E15F0330B68}" type="presOf" srcId="{B0F14084-931E-4425-A5A1-5EE1D3EE4F83}" destId="{871D8596-B4DB-435D-AEAC-BA238F613C11}" srcOrd="0" destOrd="0" presId="urn:microsoft.com/office/officeart/2005/8/layout/hierarchy1"/>
    <dgm:cxn modelId="{67988AA6-7481-4226-840C-BD0875EC0399}" type="presOf" srcId="{31965363-558F-4AC8-8752-9BC3784EDC8A}" destId="{888194FE-3829-4F46-91C2-63BB71C72CBE}" srcOrd="0" destOrd="0" presId="urn:microsoft.com/office/officeart/2005/8/layout/hierarchy1"/>
    <dgm:cxn modelId="{09A53BEC-2D52-4D06-BEC9-9DBE3FF48CCC}" type="presParOf" srcId="{888194FE-3829-4F46-91C2-63BB71C72CBE}" destId="{38C2BC6E-4ACE-4DD3-B3F6-767FAA715046}" srcOrd="0" destOrd="0" presId="urn:microsoft.com/office/officeart/2005/8/layout/hierarchy1"/>
    <dgm:cxn modelId="{A94DCA06-89B3-497C-9A71-B0E9CECD4429}" type="presParOf" srcId="{38C2BC6E-4ACE-4DD3-B3F6-767FAA715046}" destId="{AC485013-021C-4EB2-A99A-64696FF522FC}" srcOrd="0" destOrd="0" presId="urn:microsoft.com/office/officeart/2005/8/layout/hierarchy1"/>
    <dgm:cxn modelId="{59ED8FDC-BA33-4EE5-B034-27F1FA0F81E2}" type="presParOf" srcId="{AC485013-021C-4EB2-A99A-64696FF522FC}" destId="{96CC3F90-87F3-42E3-938C-AD80F68C41ED}" srcOrd="0" destOrd="0" presId="urn:microsoft.com/office/officeart/2005/8/layout/hierarchy1"/>
    <dgm:cxn modelId="{CCE072E9-2C3B-422D-93D2-1A71A994E39B}" type="presParOf" srcId="{AC485013-021C-4EB2-A99A-64696FF522FC}" destId="{9E829F1E-2F32-465F-A62F-8DED02320C50}" srcOrd="1" destOrd="0" presId="urn:microsoft.com/office/officeart/2005/8/layout/hierarchy1"/>
    <dgm:cxn modelId="{8343D1D9-8CD8-46F9-B858-0B899CA79812}" type="presParOf" srcId="{38C2BC6E-4ACE-4DD3-B3F6-767FAA715046}" destId="{EB28C827-63A4-40A2-81A0-6EE52D1D1ECB}" srcOrd="1" destOrd="0" presId="urn:microsoft.com/office/officeart/2005/8/layout/hierarchy1"/>
    <dgm:cxn modelId="{68DED4B2-5EC5-41BD-8AA0-D1C5D085A28D}" type="presParOf" srcId="{888194FE-3829-4F46-91C2-63BB71C72CBE}" destId="{B55676F8-4C3A-4F2A-98DE-2EF83C3A3C2E}" srcOrd="1" destOrd="0" presId="urn:microsoft.com/office/officeart/2005/8/layout/hierarchy1"/>
    <dgm:cxn modelId="{BCE30352-A008-413B-9E8E-C3F201C6114E}" type="presParOf" srcId="{B55676F8-4C3A-4F2A-98DE-2EF83C3A3C2E}" destId="{D1815CB4-61E1-40BA-ACE9-5AA70B1FE486}" srcOrd="0" destOrd="0" presId="urn:microsoft.com/office/officeart/2005/8/layout/hierarchy1"/>
    <dgm:cxn modelId="{AD15541F-A873-4189-8F50-2824A54AEEC9}" type="presParOf" srcId="{D1815CB4-61E1-40BA-ACE9-5AA70B1FE486}" destId="{09735E60-A040-42ED-A19F-1E235C7B2CE7}" srcOrd="0" destOrd="0" presId="urn:microsoft.com/office/officeart/2005/8/layout/hierarchy1"/>
    <dgm:cxn modelId="{E0DAD339-D680-4E26-8A2B-B4871BFF4984}" type="presParOf" srcId="{D1815CB4-61E1-40BA-ACE9-5AA70B1FE486}" destId="{C2F45B27-6469-4C2C-8427-359988C81A6E}" srcOrd="1" destOrd="0" presId="urn:microsoft.com/office/officeart/2005/8/layout/hierarchy1"/>
    <dgm:cxn modelId="{44399BEB-4CD0-40A4-AFF7-7E6CE115E05C}" type="presParOf" srcId="{B55676F8-4C3A-4F2A-98DE-2EF83C3A3C2E}" destId="{9356849D-B754-4E9F-8F09-A2770539DAB0}" srcOrd="1" destOrd="0" presId="urn:microsoft.com/office/officeart/2005/8/layout/hierarchy1"/>
    <dgm:cxn modelId="{84C59D99-E615-4BC8-90FE-97F1C4E141DE}" type="presParOf" srcId="{888194FE-3829-4F46-91C2-63BB71C72CBE}" destId="{E947E5F1-3290-481C-AF5B-2FB508B196EA}" srcOrd="2" destOrd="0" presId="urn:microsoft.com/office/officeart/2005/8/layout/hierarchy1"/>
    <dgm:cxn modelId="{80410644-A961-49AB-AACA-BE55B3C327F1}" type="presParOf" srcId="{E947E5F1-3290-481C-AF5B-2FB508B196EA}" destId="{5BB1B791-CBEE-4F4E-9174-45888A80D989}" srcOrd="0" destOrd="0" presId="urn:microsoft.com/office/officeart/2005/8/layout/hierarchy1"/>
    <dgm:cxn modelId="{3CA8C682-76FD-411E-9075-7635F9D9DEAA}" type="presParOf" srcId="{5BB1B791-CBEE-4F4E-9174-45888A80D989}" destId="{FE781E40-4A60-4C3E-82E2-75B20066F53E}" srcOrd="0" destOrd="0" presId="urn:microsoft.com/office/officeart/2005/8/layout/hierarchy1"/>
    <dgm:cxn modelId="{9D9C19F6-11E4-4A37-9DB0-4A03F7470EFB}" type="presParOf" srcId="{5BB1B791-CBEE-4F4E-9174-45888A80D989}" destId="{871D8596-B4DB-435D-AEAC-BA238F613C11}" srcOrd="1" destOrd="0" presId="urn:microsoft.com/office/officeart/2005/8/layout/hierarchy1"/>
    <dgm:cxn modelId="{6BA98936-2987-4AF0-BB18-3989952860BB}" type="presParOf" srcId="{E947E5F1-3290-481C-AF5B-2FB508B196EA}" destId="{C9F0FFB0-14C4-4297-86F3-83BE656045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05936B-CDB2-4BA4-8A7F-35C586ECA7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61F106-DDB1-4330-A98F-D93D5FBCDF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Learned new technologies</a:t>
          </a:r>
          <a:endParaRPr lang="en-US"/>
        </a:p>
      </dgm:t>
    </dgm:pt>
    <dgm:pt modelId="{86C9DE7A-AE11-4CD5-9357-11B966638689}" type="parTrans" cxnId="{582630B7-861C-491D-A933-CDC0272319F0}">
      <dgm:prSet/>
      <dgm:spPr/>
      <dgm:t>
        <a:bodyPr/>
        <a:lstStyle/>
        <a:p>
          <a:endParaRPr lang="en-US"/>
        </a:p>
      </dgm:t>
    </dgm:pt>
    <dgm:pt modelId="{16512B62-0285-4199-8A55-7FD35B7B9DB1}" type="sibTrans" cxnId="{582630B7-861C-491D-A933-CDC0272319F0}">
      <dgm:prSet/>
      <dgm:spPr/>
      <dgm:t>
        <a:bodyPr/>
        <a:lstStyle/>
        <a:p>
          <a:endParaRPr lang="en-US"/>
        </a:p>
      </dgm:t>
    </dgm:pt>
    <dgm:pt modelId="{A0FE9A7D-55D3-48C9-B4DD-842171AA97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Exciting experience</a:t>
          </a:r>
          <a:endParaRPr lang="en-US"/>
        </a:p>
      </dgm:t>
    </dgm:pt>
    <dgm:pt modelId="{4ACF3B10-3D04-4D55-9BDA-9725F575D21A}" type="parTrans" cxnId="{E2C63EF9-4C4A-4B95-8C9E-78990A3B488D}">
      <dgm:prSet/>
      <dgm:spPr/>
      <dgm:t>
        <a:bodyPr/>
        <a:lstStyle/>
        <a:p>
          <a:endParaRPr lang="en-US"/>
        </a:p>
      </dgm:t>
    </dgm:pt>
    <dgm:pt modelId="{AAA3ED86-C578-4708-85E8-858999C30282}" type="sibTrans" cxnId="{E2C63EF9-4C4A-4B95-8C9E-78990A3B488D}">
      <dgm:prSet/>
      <dgm:spPr/>
      <dgm:t>
        <a:bodyPr/>
        <a:lstStyle/>
        <a:p>
          <a:endParaRPr lang="en-US"/>
        </a:p>
      </dgm:t>
    </dgm:pt>
    <dgm:pt modelId="{68542477-0E38-4596-AF2D-2B3F82A2ED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Able to use new testing tools</a:t>
          </a:r>
          <a:endParaRPr lang="en-US"/>
        </a:p>
      </dgm:t>
    </dgm:pt>
    <dgm:pt modelId="{C0D265E7-0430-40E7-A3DD-94FD6F1E41CC}" type="parTrans" cxnId="{AA75EFD2-EA31-444A-9AA9-8B908F34DB57}">
      <dgm:prSet/>
      <dgm:spPr/>
      <dgm:t>
        <a:bodyPr/>
        <a:lstStyle/>
        <a:p>
          <a:endParaRPr lang="en-US"/>
        </a:p>
      </dgm:t>
    </dgm:pt>
    <dgm:pt modelId="{E4483A76-2672-46AD-B916-899CDDB75DB0}" type="sibTrans" cxnId="{AA75EFD2-EA31-444A-9AA9-8B908F34DB57}">
      <dgm:prSet/>
      <dgm:spPr/>
      <dgm:t>
        <a:bodyPr/>
        <a:lstStyle/>
        <a:p>
          <a:endParaRPr lang="en-US"/>
        </a:p>
      </dgm:t>
    </dgm:pt>
    <dgm:pt modelId="{47ADA11E-624E-41AC-9149-A75809C2C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Learned to build a full-stack application</a:t>
          </a:r>
          <a:endParaRPr lang="en-US"/>
        </a:p>
      </dgm:t>
    </dgm:pt>
    <dgm:pt modelId="{C4C7B6E8-3B77-4F14-BA74-911C953CB71A}" type="parTrans" cxnId="{2C7CC4B7-32F0-453D-A5DA-7AE1765D5AAA}">
      <dgm:prSet/>
      <dgm:spPr/>
      <dgm:t>
        <a:bodyPr/>
        <a:lstStyle/>
        <a:p>
          <a:endParaRPr lang="en-US"/>
        </a:p>
      </dgm:t>
    </dgm:pt>
    <dgm:pt modelId="{218D9661-2EC9-4C9D-84D5-9C785D3D0FCD}" type="sibTrans" cxnId="{2C7CC4B7-32F0-453D-A5DA-7AE1765D5AAA}">
      <dgm:prSet/>
      <dgm:spPr/>
      <dgm:t>
        <a:bodyPr/>
        <a:lstStyle/>
        <a:p>
          <a:endParaRPr lang="en-US"/>
        </a:p>
      </dgm:t>
    </dgm:pt>
    <dgm:pt modelId="{CD9353EF-53D7-4063-AA08-C5731F3C50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Future steps may be to deploy it to a server</a:t>
          </a:r>
          <a:endParaRPr lang="en-US" dirty="0"/>
        </a:p>
      </dgm:t>
    </dgm:pt>
    <dgm:pt modelId="{4C2AFE09-1448-4672-823F-DC55E217955E}" type="parTrans" cxnId="{6B98FCBD-24D0-4582-BB0E-95DA33C606A3}">
      <dgm:prSet/>
      <dgm:spPr/>
      <dgm:t>
        <a:bodyPr/>
        <a:lstStyle/>
        <a:p>
          <a:endParaRPr lang="en-US"/>
        </a:p>
      </dgm:t>
    </dgm:pt>
    <dgm:pt modelId="{2447A647-A037-46BE-B78C-81CACB9D2D01}" type="sibTrans" cxnId="{6B98FCBD-24D0-4582-BB0E-95DA33C606A3}">
      <dgm:prSet/>
      <dgm:spPr/>
      <dgm:t>
        <a:bodyPr/>
        <a:lstStyle/>
        <a:p>
          <a:endParaRPr lang="en-US"/>
        </a:p>
      </dgm:t>
    </dgm:pt>
    <dgm:pt modelId="{4E944D52-193B-4EC1-B148-FDD8E6682F00}" type="pres">
      <dgm:prSet presAssocID="{0B05936B-CDB2-4BA4-8A7F-35C586ECA73E}" presName="root" presStyleCnt="0">
        <dgm:presLayoutVars>
          <dgm:dir/>
          <dgm:resizeHandles val="exact"/>
        </dgm:presLayoutVars>
      </dgm:prSet>
      <dgm:spPr/>
    </dgm:pt>
    <dgm:pt modelId="{59E190B8-A4D1-47C0-B720-563175AFF9C8}" type="pres">
      <dgm:prSet presAssocID="{4761F106-DDB1-4330-A98F-D93D5FBCDFC3}" presName="compNode" presStyleCnt="0"/>
      <dgm:spPr/>
    </dgm:pt>
    <dgm:pt modelId="{CA5CE795-4EF8-4211-A951-D02A5EB4F579}" type="pres">
      <dgm:prSet presAssocID="{4761F106-DDB1-4330-A98F-D93D5FBCDF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1DFE76-A7B1-43FE-9D6A-983F92B2C2E6}" type="pres">
      <dgm:prSet presAssocID="{4761F106-DDB1-4330-A98F-D93D5FBCDFC3}" presName="spaceRect" presStyleCnt="0"/>
      <dgm:spPr/>
    </dgm:pt>
    <dgm:pt modelId="{AE305B79-0B80-48B5-A018-96911BC6E4F1}" type="pres">
      <dgm:prSet presAssocID="{4761F106-DDB1-4330-A98F-D93D5FBCDFC3}" presName="textRect" presStyleLbl="revTx" presStyleIdx="0" presStyleCnt="5">
        <dgm:presLayoutVars>
          <dgm:chMax val="1"/>
          <dgm:chPref val="1"/>
        </dgm:presLayoutVars>
      </dgm:prSet>
      <dgm:spPr/>
    </dgm:pt>
    <dgm:pt modelId="{0C9586C7-E253-4F24-8F1A-27CA21F6EA98}" type="pres">
      <dgm:prSet presAssocID="{16512B62-0285-4199-8A55-7FD35B7B9DB1}" presName="sibTrans" presStyleCnt="0"/>
      <dgm:spPr/>
    </dgm:pt>
    <dgm:pt modelId="{44DFD52B-6C79-4E4A-AA1F-6ADC34FF79A7}" type="pres">
      <dgm:prSet presAssocID="{A0FE9A7D-55D3-48C9-B4DD-842171AA975C}" presName="compNode" presStyleCnt="0"/>
      <dgm:spPr/>
    </dgm:pt>
    <dgm:pt modelId="{EAB8DEA4-1E8F-46C8-88CE-4B5E95A0E8FB}" type="pres">
      <dgm:prSet presAssocID="{A0FE9A7D-55D3-48C9-B4DD-842171AA97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855C22D-49B2-4196-8D29-69CF7281FD70}" type="pres">
      <dgm:prSet presAssocID="{A0FE9A7D-55D3-48C9-B4DD-842171AA975C}" presName="spaceRect" presStyleCnt="0"/>
      <dgm:spPr/>
    </dgm:pt>
    <dgm:pt modelId="{8C809059-09A4-4688-BF81-F04D8D221FE1}" type="pres">
      <dgm:prSet presAssocID="{A0FE9A7D-55D3-48C9-B4DD-842171AA975C}" presName="textRect" presStyleLbl="revTx" presStyleIdx="1" presStyleCnt="5">
        <dgm:presLayoutVars>
          <dgm:chMax val="1"/>
          <dgm:chPref val="1"/>
        </dgm:presLayoutVars>
      </dgm:prSet>
      <dgm:spPr/>
    </dgm:pt>
    <dgm:pt modelId="{5DB140D5-A9D4-47F3-8434-16C1A206636C}" type="pres">
      <dgm:prSet presAssocID="{AAA3ED86-C578-4708-85E8-858999C30282}" presName="sibTrans" presStyleCnt="0"/>
      <dgm:spPr/>
    </dgm:pt>
    <dgm:pt modelId="{33B16C40-666C-42D9-84B5-B435BE62637A}" type="pres">
      <dgm:prSet presAssocID="{68542477-0E38-4596-AF2D-2B3F82A2ED9E}" presName="compNode" presStyleCnt="0"/>
      <dgm:spPr/>
    </dgm:pt>
    <dgm:pt modelId="{E98D1594-8D0B-46DF-99CA-03EE1EAE1954}" type="pres">
      <dgm:prSet presAssocID="{68542477-0E38-4596-AF2D-2B3F82A2ED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C02D4B1-511F-4BF0-84C7-4DAFFB7BAD60}" type="pres">
      <dgm:prSet presAssocID="{68542477-0E38-4596-AF2D-2B3F82A2ED9E}" presName="spaceRect" presStyleCnt="0"/>
      <dgm:spPr/>
    </dgm:pt>
    <dgm:pt modelId="{7B7DFC75-F0CF-4A53-95F2-B557E8571215}" type="pres">
      <dgm:prSet presAssocID="{68542477-0E38-4596-AF2D-2B3F82A2ED9E}" presName="textRect" presStyleLbl="revTx" presStyleIdx="2" presStyleCnt="5">
        <dgm:presLayoutVars>
          <dgm:chMax val="1"/>
          <dgm:chPref val="1"/>
        </dgm:presLayoutVars>
      </dgm:prSet>
      <dgm:spPr/>
    </dgm:pt>
    <dgm:pt modelId="{BD380D5D-E474-4365-B462-68BC6DCEC6D6}" type="pres">
      <dgm:prSet presAssocID="{E4483A76-2672-46AD-B916-899CDDB75DB0}" presName="sibTrans" presStyleCnt="0"/>
      <dgm:spPr/>
    </dgm:pt>
    <dgm:pt modelId="{5096A5BA-2E14-4ACB-802E-52E96BE47D42}" type="pres">
      <dgm:prSet presAssocID="{47ADA11E-624E-41AC-9149-A75809C2C686}" presName="compNode" presStyleCnt="0"/>
      <dgm:spPr/>
    </dgm:pt>
    <dgm:pt modelId="{01B939D6-AA67-442F-A6E0-9A9CFB1A63B0}" type="pres">
      <dgm:prSet presAssocID="{47ADA11E-624E-41AC-9149-A75809C2C6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E945A667-A80A-431F-BEEF-86EE5AB86F2D}" type="pres">
      <dgm:prSet presAssocID="{47ADA11E-624E-41AC-9149-A75809C2C686}" presName="spaceRect" presStyleCnt="0"/>
      <dgm:spPr/>
    </dgm:pt>
    <dgm:pt modelId="{D92FE4B8-1330-49C5-B89E-09D72E5050FD}" type="pres">
      <dgm:prSet presAssocID="{47ADA11E-624E-41AC-9149-A75809C2C686}" presName="textRect" presStyleLbl="revTx" presStyleIdx="3" presStyleCnt="5">
        <dgm:presLayoutVars>
          <dgm:chMax val="1"/>
          <dgm:chPref val="1"/>
        </dgm:presLayoutVars>
      </dgm:prSet>
      <dgm:spPr/>
    </dgm:pt>
    <dgm:pt modelId="{35DDF76D-CD97-472B-9A29-8A388D2774D8}" type="pres">
      <dgm:prSet presAssocID="{218D9661-2EC9-4C9D-84D5-9C785D3D0FCD}" presName="sibTrans" presStyleCnt="0"/>
      <dgm:spPr/>
    </dgm:pt>
    <dgm:pt modelId="{1A642D74-8A86-4AC3-9949-F4AF973E4534}" type="pres">
      <dgm:prSet presAssocID="{CD9353EF-53D7-4063-AA08-C5731F3C505E}" presName="compNode" presStyleCnt="0"/>
      <dgm:spPr/>
    </dgm:pt>
    <dgm:pt modelId="{5732828A-6477-42C9-BEEF-BCD8B463A1C9}" type="pres">
      <dgm:prSet presAssocID="{CD9353EF-53D7-4063-AA08-C5731F3C50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3827CB-F34F-4C65-AD36-1D531D37F7D3}" type="pres">
      <dgm:prSet presAssocID="{CD9353EF-53D7-4063-AA08-C5731F3C505E}" presName="spaceRect" presStyleCnt="0"/>
      <dgm:spPr/>
    </dgm:pt>
    <dgm:pt modelId="{795020BE-CD10-40AE-B3FE-5DF0964AAF98}" type="pres">
      <dgm:prSet presAssocID="{CD9353EF-53D7-4063-AA08-C5731F3C50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EBE648-4D60-4827-8BDC-21C6A16A46F1}" type="presOf" srcId="{CD9353EF-53D7-4063-AA08-C5731F3C505E}" destId="{795020BE-CD10-40AE-B3FE-5DF0964AAF98}" srcOrd="0" destOrd="0" presId="urn:microsoft.com/office/officeart/2018/2/layout/IconLabelList"/>
    <dgm:cxn modelId="{025D2258-6B66-4BC4-92A6-C10B471F7DBC}" type="presOf" srcId="{47ADA11E-624E-41AC-9149-A75809C2C686}" destId="{D92FE4B8-1330-49C5-B89E-09D72E5050FD}" srcOrd="0" destOrd="0" presId="urn:microsoft.com/office/officeart/2018/2/layout/IconLabelList"/>
    <dgm:cxn modelId="{D78F7E9F-6EDA-4275-89D3-53DDEFE3D619}" type="presOf" srcId="{68542477-0E38-4596-AF2D-2B3F82A2ED9E}" destId="{7B7DFC75-F0CF-4A53-95F2-B557E8571215}" srcOrd="0" destOrd="0" presId="urn:microsoft.com/office/officeart/2018/2/layout/IconLabelList"/>
    <dgm:cxn modelId="{32AD1CA1-7E39-4848-9CD4-EC9FBF3C106A}" type="presOf" srcId="{A0FE9A7D-55D3-48C9-B4DD-842171AA975C}" destId="{8C809059-09A4-4688-BF81-F04D8D221FE1}" srcOrd="0" destOrd="0" presId="urn:microsoft.com/office/officeart/2018/2/layout/IconLabelList"/>
    <dgm:cxn modelId="{95C12FA1-E1AD-41B3-B5C8-DC0EFA26DFC0}" type="presOf" srcId="{4761F106-DDB1-4330-A98F-D93D5FBCDFC3}" destId="{AE305B79-0B80-48B5-A018-96911BC6E4F1}" srcOrd="0" destOrd="0" presId="urn:microsoft.com/office/officeart/2018/2/layout/IconLabelList"/>
    <dgm:cxn modelId="{582630B7-861C-491D-A933-CDC0272319F0}" srcId="{0B05936B-CDB2-4BA4-8A7F-35C586ECA73E}" destId="{4761F106-DDB1-4330-A98F-D93D5FBCDFC3}" srcOrd="0" destOrd="0" parTransId="{86C9DE7A-AE11-4CD5-9357-11B966638689}" sibTransId="{16512B62-0285-4199-8A55-7FD35B7B9DB1}"/>
    <dgm:cxn modelId="{2C7CC4B7-32F0-453D-A5DA-7AE1765D5AAA}" srcId="{0B05936B-CDB2-4BA4-8A7F-35C586ECA73E}" destId="{47ADA11E-624E-41AC-9149-A75809C2C686}" srcOrd="3" destOrd="0" parTransId="{C4C7B6E8-3B77-4F14-BA74-911C953CB71A}" sibTransId="{218D9661-2EC9-4C9D-84D5-9C785D3D0FCD}"/>
    <dgm:cxn modelId="{6B98FCBD-24D0-4582-BB0E-95DA33C606A3}" srcId="{0B05936B-CDB2-4BA4-8A7F-35C586ECA73E}" destId="{CD9353EF-53D7-4063-AA08-C5731F3C505E}" srcOrd="4" destOrd="0" parTransId="{4C2AFE09-1448-4672-823F-DC55E217955E}" sibTransId="{2447A647-A037-46BE-B78C-81CACB9D2D01}"/>
    <dgm:cxn modelId="{AA75EFD2-EA31-444A-9AA9-8B908F34DB57}" srcId="{0B05936B-CDB2-4BA4-8A7F-35C586ECA73E}" destId="{68542477-0E38-4596-AF2D-2B3F82A2ED9E}" srcOrd="2" destOrd="0" parTransId="{C0D265E7-0430-40E7-A3DD-94FD6F1E41CC}" sibTransId="{E4483A76-2672-46AD-B916-899CDDB75DB0}"/>
    <dgm:cxn modelId="{2495D9F4-0A19-4246-AE2B-652A9229D14E}" type="presOf" srcId="{0B05936B-CDB2-4BA4-8A7F-35C586ECA73E}" destId="{4E944D52-193B-4EC1-B148-FDD8E6682F00}" srcOrd="0" destOrd="0" presId="urn:microsoft.com/office/officeart/2018/2/layout/IconLabelList"/>
    <dgm:cxn modelId="{E2C63EF9-4C4A-4B95-8C9E-78990A3B488D}" srcId="{0B05936B-CDB2-4BA4-8A7F-35C586ECA73E}" destId="{A0FE9A7D-55D3-48C9-B4DD-842171AA975C}" srcOrd="1" destOrd="0" parTransId="{4ACF3B10-3D04-4D55-9BDA-9725F575D21A}" sibTransId="{AAA3ED86-C578-4708-85E8-858999C30282}"/>
    <dgm:cxn modelId="{AE1B746D-39A3-44BE-95F8-EFD6BEBA0E40}" type="presParOf" srcId="{4E944D52-193B-4EC1-B148-FDD8E6682F00}" destId="{59E190B8-A4D1-47C0-B720-563175AFF9C8}" srcOrd="0" destOrd="0" presId="urn:microsoft.com/office/officeart/2018/2/layout/IconLabelList"/>
    <dgm:cxn modelId="{26B17908-FEE2-4626-A233-993C61804EBB}" type="presParOf" srcId="{59E190B8-A4D1-47C0-B720-563175AFF9C8}" destId="{CA5CE795-4EF8-4211-A951-D02A5EB4F579}" srcOrd="0" destOrd="0" presId="urn:microsoft.com/office/officeart/2018/2/layout/IconLabelList"/>
    <dgm:cxn modelId="{91A002D4-CAE1-4FF6-A893-8E247F34C1F2}" type="presParOf" srcId="{59E190B8-A4D1-47C0-B720-563175AFF9C8}" destId="{AA1DFE76-A7B1-43FE-9D6A-983F92B2C2E6}" srcOrd="1" destOrd="0" presId="urn:microsoft.com/office/officeart/2018/2/layout/IconLabelList"/>
    <dgm:cxn modelId="{FE580497-58C8-465F-AFF0-90CC0703E327}" type="presParOf" srcId="{59E190B8-A4D1-47C0-B720-563175AFF9C8}" destId="{AE305B79-0B80-48B5-A018-96911BC6E4F1}" srcOrd="2" destOrd="0" presId="urn:microsoft.com/office/officeart/2018/2/layout/IconLabelList"/>
    <dgm:cxn modelId="{2459659F-D0B1-4270-9B15-0077E01007C1}" type="presParOf" srcId="{4E944D52-193B-4EC1-B148-FDD8E6682F00}" destId="{0C9586C7-E253-4F24-8F1A-27CA21F6EA98}" srcOrd="1" destOrd="0" presId="urn:microsoft.com/office/officeart/2018/2/layout/IconLabelList"/>
    <dgm:cxn modelId="{990E9E07-F74B-4A5B-B4C5-E7600381C54F}" type="presParOf" srcId="{4E944D52-193B-4EC1-B148-FDD8E6682F00}" destId="{44DFD52B-6C79-4E4A-AA1F-6ADC34FF79A7}" srcOrd="2" destOrd="0" presId="urn:microsoft.com/office/officeart/2018/2/layout/IconLabelList"/>
    <dgm:cxn modelId="{2B5BAED4-7D90-4C9D-A0A2-CDC5DCAB4E9C}" type="presParOf" srcId="{44DFD52B-6C79-4E4A-AA1F-6ADC34FF79A7}" destId="{EAB8DEA4-1E8F-46C8-88CE-4B5E95A0E8FB}" srcOrd="0" destOrd="0" presId="urn:microsoft.com/office/officeart/2018/2/layout/IconLabelList"/>
    <dgm:cxn modelId="{35DF3DC8-6AFE-4206-B965-546D861D6A36}" type="presParOf" srcId="{44DFD52B-6C79-4E4A-AA1F-6ADC34FF79A7}" destId="{A855C22D-49B2-4196-8D29-69CF7281FD70}" srcOrd="1" destOrd="0" presId="urn:microsoft.com/office/officeart/2018/2/layout/IconLabelList"/>
    <dgm:cxn modelId="{A04B1CA8-A465-430F-BBD1-72E4F1913573}" type="presParOf" srcId="{44DFD52B-6C79-4E4A-AA1F-6ADC34FF79A7}" destId="{8C809059-09A4-4688-BF81-F04D8D221FE1}" srcOrd="2" destOrd="0" presId="urn:microsoft.com/office/officeart/2018/2/layout/IconLabelList"/>
    <dgm:cxn modelId="{CC4B1298-C77C-4623-863D-5064AC7A07E3}" type="presParOf" srcId="{4E944D52-193B-4EC1-B148-FDD8E6682F00}" destId="{5DB140D5-A9D4-47F3-8434-16C1A206636C}" srcOrd="3" destOrd="0" presId="urn:microsoft.com/office/officeart/2018/2/layout/IconLabelList"/>
    <dgm:cxn modelId="{7CEF1260-7C99-4C2E-A613-EB99EEDC0517}" type="presParOf" srcId="{4E944D52-193B-4EC1-B148-FDD8E6682F00}" destId="{33B16C40-666C-42D9-84B5-B435BE62637A}" srcOrd="4" destOrd="0" presId="urn:microsoft.com/office/officeart/2018/2/layout/IconLabelList"/>
    <dgm:cxn modelId="{DEB2182A-9FAF-4C72-ABAA-1C314899EFDF}" type="presParOf" srcId="{33B16C40-666C-42D9-84B5-B435BE62637A}" destId="{E98D1594-8D0B-46DF-99CA-03EE1EAE1954}" srcOrd="0" destOrd="0" presId="urn:microsoft.com/office/officeart/2018/2/layout/IconLabelList"/>
    <dgm:cxn modelId="{0F72DB4A-7FC5-45D7-9BDF-E336190258AE}" type="presParOf" srcId="{33B16C40-666C-42D9-84B5-B435BE62637A}" destId="{8C02D4B1-511F-4BF0-84C7-4DAFFB7BAD60}" srcOrd="1" destOrd="0" presId="urn:microsoft.com/office/officeart/2018/2/layout/IconLabelList"/>
    <dgm:cxn modelId="{ED5FF58A-BDDD-4425-89FE-C37D02BFAD41}" type="presParOf" srcId="{33B16C40-666C-42D9-84B5-B435BE62637A}" destId="{7B7DFC75-F0CF-4A53-95F2-B557E8571215}" srcOrd="2" destOrd="0" presId="urn:microsoft.com/office/officeart/2018/2/layout/IconLabelList"/>
    <dgm:cxn modelId="{B9C05CE6-9FE3-4080-BBA6-664194E83FB1}" type="presParOf" srcId="{4E944D52-193B-4EC1-B148-FDD8E6682F00}" destId="{BD380D5D-E474-4365-B462-68BC6DCEC6D6}" srcOrd="5" destOrd="0" presId="urn:microsoft.com/office/officeart/2018/2/layout/IconLabelList"/>
    <dgm:cxn modelId="{CD43A87B-6FFF-41BC-BAC2-4276AE591345}" type="presParOf" srcId="{4E944D52-193B-4EC1-B148-FDD8E6682F00}" destId="{5096A5BA-2E14-4ACB-802E-52E96BE47D42}" srcOrd="6" destOrd="0" presId="urn:microsoft.com/office/officeart/2018/2/layout/IconLabelList"/>
    <dgm:cxn modelId="{79463B2D-1F47-403F-B7D8-68201D901563}" type="presParOf" srcId="{5096A5BA-2E14-4ACB-802E-52E96BE47D42}" destId="{01B939D6-AA67-442F-A6E0-9A9CFB1A63B0}" srcOrd="0" destOrd="0" presId="urn:microsoft.com/office/officeart/2018/2/layout/IconLabelList"/>
    <dgm:cxn modelId="{E16D45FC-588B-48CB-88FF-96C9E91BCB15}" type="presParOf" srcId="{5096A5BA-2E14-4ACB-802E-52E96BE47D42}" destId="{E945A667-A80A-431F-BEEF-86EE5AB86F2D}" srcOrd="1" destOrd="0" presId="urn:microsoft.com/office/officeart/2018/2/layout/IconLabelList"/>
    <dgm:cxn modelId="{929994A9-EF7D-4F74-82E2-941FDF030560}" type="presParOf" srcId="{5096A5BA-2E14-4ACB-802E-52E96BE47D42}" destId="{D92FE4B8-1330-49C5-B89E-09D72E5050FD}" srcOrd="2" destOrd="0" presId="urn:microsoft.com/office/officeart/2018/2/layout/IconLabelList"/>
    <dgm:cxn modelId="{5F3A12EA-4F44-49D3-9F8F-57E60F865F8A}" type="presParOf" srcId="{4E944D52-193B-4EC1-B148-FDD8E6682F00}" destId="{35DDF76D-CD97-472B-9A29-8A388D2774D8}" srcOrd="7" destOrd="0" presId="urn:microsoft.com/office/officeart/2018/2/layout/IconLabelList"/>
    <dgm:cxn modelId="{2BDECEA8-AE73-44B1-83CD-FFB3CF684A6A}" type="presParOf" srcId="{4E944D52-193B-4EC1-B148-FDD8E6682F00}" destId="{1A642D74-8A86-4AC3-9949-F4AF973E4534}" srcOrd="8" destOrd="0" presId="urn:microsoft.com/office/officeart/2018/2/layout/IconLabelList"/>
    <dgm:cxn modelId="{BF971FDC-CB64-4AA1-B25A-45325E33F42D}" type="presParOf" srcId="{1A642D74-8A86-4AC3-9949-F4AF973E4534}" destId="{5732828A-6477-42C9-BEEF-BCD8B463A1C9}" srcOrd="0" destOrd="0" presId="urn:microsoft.com/office/officeart/2018/2/layout/IconLabelList"/>
    <dgm:cxn modelId="{F6EF6B83-30BC-47E0-9FF6-74DC599A457B}" type="presParOf" srcId="{1A642D74-8A86-4AC3-9949-F4AF973E4534}" destId="{DC3827CB-F34F-4C65-AD36-1D531D37F7D3}" srcOrd="1" destOrd="0" presId="urn:microsoft.com/office/officeart/2018/2/layout/IconLabelList"/>
    <dgm:cxn modelId="{A2556967-10A6-49F3-9DBC-043B8402EFA2}" type="presParOf" srcId="{1A642D74-8A86-4AC3-9949-F4AF973E4534}" destId="{795020BE-CD10-40AE-B3FE-5DF0964AAF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7D752-A07A-4900-B003-C1C2380D9EB0}">
      <dsp:nvSpPr>
        <dsp:cNvPr id="0" name=""/>
        <dsp:cNvSpPr/>
      </dsp:nvSpPr>
      <dsp:spPr>
        <a:xfrm>
          <a:off x="741026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GIT</a:t>
          </a:r>
          <a:endParaRPr lang="en-US" sz="2000" kern="1200"/>
        </a:p>
      </dsp:txBody>
      <dsp:txXfrm>
        <a:off x="741026" y="2435"/>
        <a:ext cx="1679934" cy="1007960"/>
      </dsp:txXfrm>
    </dsp:sp>
    <dsp:sp modelId="{ED0DD28D-02AB-45EC-8BBA-48F50800A0C4}">
      <dsp:nvSpPr>
        <dsp:cNvPr id="0" name=""/>
        <dsp:cNvSpPr/>
      </dsp:nvSpPr>
      <dsp:spPr>
        <a:xfrm>
          <a:off x="2588954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200644"/>
                <a:satOff val="-1520"/>
                <a:lumOff val="-1016"/>
                <a:alphaOff val="0"/>
                <a:tint val="98000"/>
                <a:lumMod val="102000"/>
              </a:schemeClr>
              <a:schemeClr val="accent5">
                <a:hueOff val="-200644"/>
                <a:satOff val="-1520"/>
                <a:lumOff val="-101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GitHub</a:t>
          </a:r>
          <a:endParaRPr lang="en-US" sz="2000" kern="1200"/>
        </a:p>
      </dsp:txBody>
      <dsp:txXfrm>
        <a:off x="2588954" y="2435"/>
        <a:ext cx="1679934" cy="1007960"/>
      </dsp:txXfrm>
    </dsp:sp>
    <dsp:sp modelId="{89721389-5515-4850-9C8B-BB5CD48878FF}">
      <dsp:nvSpPr>
        <dsp:cNvPr id="0" name=""/>
        <dsp:cNvSpPr/>
      </dsp:nvSpPr>
      <dsp:spPr>
        <a:xfrm>
          <a:off x="4436882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401287"/>
                <a:satOff val="-3039"/>
                <a:lumOff val="-2032"/>
                <a:alphaOff val="0"/>
                <a:tint val="98000"/>
                <a:lumMod val="102000"/>
              </a:schemeClr>
              <a:schemeClr val="accent5">
                <a:hueOff val="-401287"/>
                <a:satOff val="-3039"/>
                <a:lumOff val="-203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Jira</a:t>
          </a:r>
          <a:endParaRPr lang="en-US" sz="2000" kern="1200"/>
        </a:p>
      </dsp:txBody>
      <dsp:txXfrm>
        <a:off x="4436882" y="2435"/>
        <a:ext cx="1679934" cy="1007960"/>
      </dsp:txXfrm>
    </dsp:sp>
    <dsp:sp modelId="{64415DD7-433A-4979-8B02-2DCC7AB95855}">
      <dsp:nvSpPr>
        <dsp:cNvPr id="0" name=""/>
        <dsp:cNvSpPr/>
      </dsp:nvSpPr>
      <dsp:spPr>
        <a:xfrm>
          <a:off x="6284810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601931"/>
                <a:satOff val="-4559"/>
                <a:lumOff val="-3048"/>
                <a:alphaOff val="0"/>
                <a:tint val="98000"/>
                <a:lumMod val="102000"/>
              </a:schemeClr>
              <a:schemeClr val="accent5">
                <a:hueOff val="-601931"/>
                <a:satOff val="-4559"/>
                <a:lumOff val="-304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MySQL</a:t>
          </a:r>
          <a:endParaRPr lang="en-US" sz="2000" kern="1200"/>
        </a:p>
      </dsp:txBody>
      <dsp:txXfrm>
        <a:off x="6284810" y="2435"/>
        <a:ext cx="1679934" cy="1007960"/>
      </dsp:txXfrm>
    </dsp:sp>
    <dsp:sp modelId="{72E2BD14-7306-4ADC-B350-B2077B5B478C}">
      <dsp:nvSpPr>
        <dsp:cNvPr id="0" name=""/>
        <dsp:cNvSpPr/>
      </dsp:nvSpPr>
      <dsp:spPr>
        <a:xfrm>
          <a:off x="8132738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802575"/>
                <a:satOff val="-6079"/>
                <a:lumOff val="-4064"/>
                <a:alphaOff val="0"/>
                <a:tint val="98000"/>
                <a:lumMod val="102000"/>
              </a:schemeClr>
              <a:schemeClr val="accent5">
                <a:hueOff val="-802575"/>
                <a:satOff val="-6079"/>
                <a:lumOff val="-406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Java</a:t>
          </a:r>
          <a:endParaRPr lang="en-US" sz="2000" kern="1200"/>
        </a:p>
      </dsp:txBody>
      <dsp:txXfrm>
        <a:off x="8132738" y="2435"/>
        <a:ext cx="1679934" cy="1007960"/>
      </dsp:txXfrm>
    </dsp:sp>
    <dsp:sp modelId="{02F5D171-574D-4AB0-AF26-3657FE460DA3}">
      <dsp:nvSpPr>
        <dsp:cNvPr id="0" name=""/>
        <dsp:cNvSpPr/>
      </dsp:nvSpPr>
      <dsp:spPr>
        <a:xfrm>
          <a:off x="741026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003219"/>
                <a:satOff val="-7599"/>
                <a:lumOff val="-5080"/>
                <a:alphaOff val="0"/>
                <a:tint val="98000"/>
                <a:lumMod val="102000"/>
              </a:schemeClr>
              <a:schemeClr val="accent5">
                <a:hueOff val="-1003219"/>
                <a:satOff val="-7599"/>
                <a:lumOff val="-508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HTML5, CSS, JS</a:t>
          </a:r>
          <a:endParaRPr lang="en-US" sz="2000" kern="1200"/>
        </a:p>
      </dsp:txBody>
      <dsp:txXfrm>
        <a:off x="741026" y="1178390"/>
        <a:ext cx="1679934" cy="1007960"/>
      </dsp:txXfrm>
    </dsp:sp>
    <dsp:sp modelId="{728F6CCC-154C-4DB3-A9FF-DA19D119C31F}">
      <dsp:nvSpPr>
        <dsp:cNvPr id="0" name=""/>
        <dsp:cNvSpPr/>
      </dsp:nvSpPr>
      <dsp:spPr>
        <a:xfrm>
          <a:off x="2588954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203862"/>
                <a:satOff val="-9118"/>
                <a:lumOff val="-6096"/>
                <a:alphaOff val="0"/>
                <a:tint val="98000"/>
                <a:lumMod val="102000"/>
              </a:schemeClr>
              <a:schemeClr val="accent5">
                <a:hueOff val="-1203862"/>
                <a:satOff val="-9118"/>
                <a:lumOff val="-609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Spring Boot</a:t>
          </a:r>
          <a:endParaRPr lang="en-US" sz="2000" kern="1200"/>
        </a:p>
      </dsp:txBody>
      <dsp:txXfrm>
        <a:off x="2588954" y="1178390"/>
        <a:ext cx="1679934" cy="1007960"/>
      </dsp:txXfrm>
    </dsp:sp>
    <dsp:sp modelId="{EFE20867-6FC9-4B3D-9F54-7BDFE332FF50}">
      <dsp:nvSpPr>
        <dsp:cNvPr id="0" name=""/>
        <dsp:cNvSpPr/>
      </dsp:nvSpPr>
      <dsp:spPr>
        <a:xfrm>
          <a:off x="4436882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404506"/>
                <a:satOff val="-10638"/>
                <a:lumOff val="-7112"/>
                <a:alphaOff val="0"/>
                <a:tint val="98000"/>
                <a:lumMod val="102000"/>
              </a:schemeClr>
              <a:schemeClr val="accent5">
                <a:hueOff val="-1404506"/>
                <a:satOff val="-10638"/>
                <a:lumOff val="-711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Maven</a:t>
          </a:r>
          <a:endParaRPr lang="en-US" sz="2000" kern="1200"/>
        </a:p>
      </dsp:txBody>
      <dsp:txXfrm>
        <a:off x="4436882" y="1178390"/>
        <a:ext cx="1679934" cy="1007960"/>
      </dsp:txXfrm>
    </dsp:sp>
    <dsp:sp modelId="{8934C4EE-AEA2-4F28-A9C1-76A0EB23FAD8}">
      <dsp:nvSpPr>
        <dsp:cNvPr id="0" name=""/>
        <dsp:cNvSpPr/>
      </dsp:nvSpPr>
      <dsp:spPr>
        <a:xfrm>
          <a:off x="6284810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605150"/>
                <a:satOff val="-12158"/>
                <a:lumOff val="-8128"/>
                <a:alphaOff val="0"/>
                <a:tint val="98000"/>
                <a:lumMod val="102000"/>
              </a:schemeClr>
              <a:schemeClr val="accent5">
                <a:hueOff val="-1605150"/>
                <a:satOff val="-12158"/>
                <a:lumOff val="-81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Junit</a:t>
          </a:r>
          <a:endParaRPr lang="en-US" sz="2000" kern="1200"/>
        </a:p>
      </dsp:txBody>
      <dsp:txXfrm>
        <a:off x="6284810" y="1178390"/>
        <a:ext cx="1679934" cy="1007960"/>
      </dsp:txXfrm>
    </dsp:sp>
    <dsp:sp modelId="{98846E1C-C829-4FB8-B68C-A613B13C3769}">
      <dsp:nvSpPr>
        <dsp:cNvPr id="0" name=""/>
        <dsp:cNvSpPr/>
      </dsp:nvSpPr>
      <dsp:spPr>
        <a:xfrm>
          <a:off x="8132738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805794"/>
                <a:satOff val="-13678"/>
                <a:lumOff val="-9144"/>
                <a:alphaOff val="0"/>
                <a:tint val="98000"/>
                <a:lumMod val="102000"/>
              </a:schemeClr>
              <a:schemeClr val="accent5">
                <a:hueOff val="-1805794"/>
                <a:satOff val="-13678"/>
                <a:lumOff val="-914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SonarQube</a:t>
          </a:r>
          <a:endParaRPr lang="en-US" sz="2000" kern="1200"/>
        </a:p>
      </dsp:txBody>
      <dsp:txXfrm>
        <a:off x="8132738" y="1178390"/>
        <a:ext cx="1679934" cy="1007960"/>
      </dsp:txXfrm>
    </dsp:sp>
    <dsp:sp modelId="{8194DA38-4547-4915-91CC-EF073D786D27}">
      <dsp:nvSpPr>
        <dsp:cNvPr id="0" name=""/>
        <dsp:cNvSpPr/>
      </dsp:nvSpPr>
      <dsp:spPr>
        <a:xfrm>
          <a:off x="3512918" y="2354344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2006437"/>
                <a:satOff val="-15197"/>
                <a:lumOff val="-10160"/>
                <a:alphaOff val="0"/>
                <a:tint val="98000"/>
                <a:lumMod val="102000"/>
              </a:schemeClr>
              <a:schemeClr val="accent5">
                <a:hueOff val="-2006437"/>
                <a:satOff val="-15197"/>
                <a:lumOff val="-1016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Eclipse IDE</a:t>
          </a:r>
          <a:endParaRPr lang="en-US" sz="2000" kern="1200"/>
        </a:p>
      </dsp:txBody>
      <dsp:txXfrm>
        <a:off x="3512918" y="2354344"/>
        <a:ext cx="1679934" cy="1007960"/>
      </dsp:txXfrm>
    </dsp:sp>
    <dsp:sp modelId="{8F57C2FB-9CD7-4705-82F0-B89EAC834B38}">
      <dsp:nvSpPr>
        <dsp:cNvPr id="0" name=""/>
        <dsp:cNvSpPr/>
      </dsp:nvSpPr>
      <dsp:spPr>
        <a:xfrm>
          <a:off x="5360846" y="2354344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2207081"/>
                <a:satOff val="-16717"/>
                <a:lumOff val="-11176"/>
                <a:alphaOff val="0"/>
                <a:tint val="98000"/>
                <a:lumMod val="102000"/>
              </a:schemeClr>
              <a:schemeClr val="accent5">
                <a:hueOff val="-2207081"/>
                <a:satOff val="-16717"/>
                <a:lumOff val="-1117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Visual Studio Code</a:t>
          </a:r>
          <a:endParaRPr lang="en-US" sz="2000" kern="1200"/>
        </a:p>
      </dsp:txBody>
      <dsp:txXfrm>
        <a:off x="5360846" y="2354344"/>
        <a:ext cx="1679934" cy="1007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6A3D-96E2-457F-9A29-643BEE2DBD98}">
      <dsp:nvSpPr>
        <dsp:cNvPr id="0" name=""/>
        <dsp:cNvSpPr/>
      </dsp:nvSpPr>
      <dsp:spPr>
        <a:xfrm>
          <a:off x="1282109" y="374"/>
          <a:ext cx="2102494" cy="12614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Understanding the problem</a:t>
          </a:r>
          <a:endParaRPr lang="en-US" sz="2000" kern="1200"/>
        </a:p>
      </dsp:txBody>
      <dsp:txXfrm>
        <a:off x="1319057" y="37322"/>
        <a:ext cx="2028598" cy="1187600"/>
      </dsp:txXfrm>
    </dsp:sp>
    <dsp:sp modelId="{CCDDE5A7-C9B2-4EC7-B63E-EA04405F1AF6}">
      <dsp:nvSpPr>
        <dsp:cNvPr id="0" name=""/>
        <dsp:cNvSpPr/>
      </dsp:nvSpPr>
      <dsp:spPr>
        <a:xfrm>
          <a:off x="3569624" y="370413"/>
          <a:ext cx="445728" cy="521418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9624" y="474697"/>
        <a:ext cx="312010" cy="312850"/>
      </dsp:txXfrm>
    </dsp:sp>
    <dsp:sp modelId="{D058BFB5-D3F2-4237-B0DA-ACC794ACCCDD}">
      <dsp:nvSpPr>
        <dsp:cNvPr id="0" name=""/>
        <dsp:cNvSpPr/>
      </dsp:nvSpPr>
      <dsp:spPr>
        <a:xfrm>
          <a:off x="4225602" y="374"/>
          <a:ext cx="2102494" cy="12614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46485"/>
                <a:satOff val="-1232"/>
                <a:lumOff val="245"/>
                <a:alphaOff val="0"/>
                <a:tint val="98000"/>
                <a:lumMod val="102000"/>
              </a:schemeClr>
              <a:schemeClr val="accent2">
                <a:hueOff val="-346485"/>
                <a:satOff val="-1232"/>
                <a:lumOff val="24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Map UML Diagram</a:t>
          </a:r>
          <a:endParaRPr lang="en-US" sz="2000" kern="1200"/>
        </a:p>
      </dsp:txBody>
      <dsp:txXfrm>
        <a:off x="4262550" y="37322"/>
        <a:ext cx="2028598" cy="1187600"/>
      </dsp:txXfrm>
    </dsp:sp>
    <dsp:sp modelId="{96D2A08C-4559-43F7-A044-12F5029A341A}">
      <dsp:nvSpPr>
        <dsp:cNvPr id="0" name=""/>
        <dsp:cNvSpPr/>
      </dsp:nvSpPr>
      <dsp:spPr>
        <a:xfrm>
          <a:off x="6513117" y="370413"/>
          <a:ext cx="445728" cy="521418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461980"/>
                <a:satOff val="-1642"/>
                <a:lumOff val="327"/>
                <a:alphaOff val="0"/>
                <a:tint val="98000"/>
                <a:lumMod val="102000"/>
              </a:schemeClr>
              <a:schemeClr val="accent2">
                <a:hueOff val="-461980"/>
                <a:satOff val="-1642"/>
                <a:lumOff val="32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13117" y="474697"/>
        <a:ext cx="312010" cy="312850"/>
      </dsp:txXfrm>
    </dsp:sp>
    <dsp:sp modelId="{C8CD3A65-3DE7-4174-977B-D186C9F8EEF1}">
      <dsp:nvSpPr>
        <dsp:cNvPr id="0" name=""/>
        <dsp:cNvSpPr/>
      </dsp:nvSpPr>
      <dsp:spPr>
        <a:xfrm>
          <a:off x="7169095" y="374"/>
          <a:ext cx="2102494" cy="12614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692971"/>
                <a:satOff val="-2463"/>
                <a:lumOff val="491"/>
                <a:alphaOff val="0"/>
                <a:tint val="98000"/>
                <a:lumMod val="102000"/>
              </a:schemeClr>
              <a:schemeClr val="accent2">
                <a:hueOff val="-692971"/>
                <a:satOff val="-2463"/>
                <a:lumOff val="4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ER Diagram</a:t>
          </a:r>
          <a:endParaRPr lang="en-US" sz="2000" kern="1200"/>
        </a:p>
      </dsp:txBody>
      <dsp:txXfrm>
        <a:off x="7206043" y="37322"/>
        <a:ext cx="2028598" cy="1187600"/>
      </dsp:txXfrm>
    </dsp:sp>
    <dsp:sp modelId="{F1D64F3D-C871-4976-A4D5-0BC7AA50A7E1}">
      <dsp:nvSpPr>
        <dsp:cNvPr id="0" name=""/>
        <dsp:cNvSpPr/>
      </dsp:nvSpPr>
      <dsp:spPr>
        <a:xfrm rot="5400000">
          <a:off x="7997478" y="1409046"/>
          <a:ext cx="445728" cy="521418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923961"/>
                <a:satOff val="-3285"/>
                <a:lumOff val="655"/>
                <a:alphaOff val="0"/>
                <a:tint val="98000"/>
                <a:lumMod val="102000"/>
              </a:schemeClr>
              <a:schemeClr val="accent2">
                <a:hueOff val="-923961"/>
                <a:satOff val="-3285"/>
                <a:lumOff val="65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063917" y="1446891"/>
        <a:ext cx="312850" cy="312010"/>
      </dsp:txXfrm>
    </dsp:sp>
    <dsp:sp modelId="{8522A93B-B0D4-4D2E-864E-B2BE97E4124C}">
      <dsp:nvSpPr>
        <dsp:cNvPr id="0" name=""/>
        <dsp:cNvSpPr/>
      </dsp:nvSpPr>
      <dsp:spPr>
        <a:xfrm>
          <a:off x="7169095" y="2102869"/>
          <a:ext cx="2102494" cy="12614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039456"/>
                <a:satOff val="-3695"/>
                <a:lumOff val="736"/>
                <a:alphaOff val="0"/>
                <a:tint val="98000"/>
                <a:lumMod val="102000"/>
              </a:schemeClr>
              <a:schemeClr val="accent2">
                <a:hueOff val="-1039456"/>
                <a:satOff val="-3695"/>
                <a:lumOff val="73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Risk Assessment</a:t>
          </a:r>
          <a:endParaRPr lang="en-US" sz="2000" kern="1200"/>
        </a:p>
      </dsp:txBody>
      <dsp:txXfrm>
        <a:off x="7206043" y="2139817"/>
        <a:ext cx="2028598" cy="1187600"/>
      </dsp:txXfrm>
    </dsp:sp>
    <dsp:sp modelId="{4CD14566-E815-4E36-BF0F-7C630568243F}">
      <dsp:nvSpPr>
        <dsp:cNvPr id="0" name=""/>
        <dsp:cNvSpPr/>
      </dsp:nvSpPr>
      <dsp:spPr>
        <a:xfrm rot="10800000">
          <a:off x="6538346" y="2472908"/>
          <a:ext cx="445728" cy="521418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385941"/>
                <a:satOff val="-4927"/>
                <a:lumOff val="982"/>
                <a:alphaOff val="0"/>
                <a:tint val="98000"/>
                <a:lumMod val="102000"/>
              </a:schemeClr>
              <a:schemeClr val="accent2">
                <a:hueOff val="-1385941"/>
                <a:satOff val="-4927"/>
                <a:lumOff val="98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672064" y="2577192"/>
        <a:ext cx="312010" cy="312850"/>
      </dsp:txXfrm>
    </dsp:sp>
    <dsp:sp modelId="{795D6483-5F16-48EE-8E81-815C97B7B08E}">
      <dsp:nvSpPr>
        <dsp:cNvPr id="0" name=""/>
        <dsp:cNvSpPr/>
      </dsp:nvSpPr>
      <dsp:spPr>
        <a:xfrm>
          <a:off x="4225602" y="2102869"/>
          <a:ext cx="2102494" cy="12614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385941"/>
                <a:satOff val="-4927"/>
                <a:lumOff val="982"/>
                <a:alphaOff val="0"/>
                <a:tint val="98000"/>
                <a:lumMod val="102000"/>
              </a:schemeClr>
              <a:schemeClr val="accent2">
                <a:hueOff val="-1385941"/>
                <a:satOff val="-4927"/>
                <a:lumOff val="98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of Jira</a:t>
          </a:r>
          <a:endParaRPr lang="en-US" sz="2000" kern="1200"/>
        </a:p>
      </dsp:txBody>
      <dsp:txXfrm>
        <a:off x="4262550" y="2139817"/>
        <a:ext cx="2028598" cy="118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C3F90-87F3-42E3-938C-AD80F68C41ED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29F1E-2F32-465F-A62F-8DED02320C50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Past coding experience helped</a:t>
          </a:r>
          <a:endParaRPr lang="en-US" sz="2700" kern="1200"/>
        </a:p>
      </dsp:txBody>
      <dsp:txXfrm>
        <a:off x="385008" y="951819"/>
        <a:ext cx="2857818" cy="1774414"/>
      </dsp:txXfrm>
    </dsp:sp>
    <dsp:sp modelId="{09735E60-A040-42ED-A19F-1E235C7B2CE7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45B27-6469-4C2C-8427-359988C81A6E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Points score have improved since last time use</a:t>
          </a:r>
          <a:endParaRPr lang="en-US" sz="2700" kern="1200"/>
        </a:p>
      </dsp:txBody>
      <dsp:txXfrm>
        <a:off x="4012842" y="951819"/>
        <a:ext cx="2857818" cy="1774414"/>
      </dsp:txXfrm>
    </dsp:sp>
    <dsp:sp modelId="{FE781E40-4A60-4C3E-82E2-75B20066F53E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D8596-B4DB-435D-AEAC-BA238F613C11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Past project experience helped</a:t>
          </a:r>
          <a:endParaRPr lang="en-US" sz="2700" kern="1200"/>
        </a:p>
      </dsp:txBody>
      <dsp:txXfrm>
        <a:off x="7640676" y="951819"/>
        <a:ext cx="2857818" cy="1774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CE795-4EF8-4211-A951-D02A5EB4F579}">
      <dsp:nvSpPr>
        <dsp:cNvPr id="0" name=""/>
        <dsp:cNvSpPr/>
      </dsp:nvSpPr>
      <dsp:spPr>
        <a:xfrm>
          <a:off x="641850" y="78232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05B79-0B80-48B5-A018-96911BC6E4F1}">
      <dsp:nvSpPr>
        <dsp:cNvPr id="0" name=""/>
        <dsp:cNvSpPr/>
      </dsp:nvSpPr>
      <dsp:spPr>
        <a:xfrm>
          <a:off x="146850" y="18624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Learned new technologies</a:t>
          </a:r>
          <a:endParaRPr lang="en-US" sz="1500" kern="1200"/>
        </a:p>
      </dsp:txBody>
      <dsp:txXfrm>
        <a:off x="146850" y="1862420"/>
        <a:ext cx="1800000" cy="720000"/>
      </dsp:txXfrm>
    </dsp:sp>
    <dsp:sp modelId="{EAB8DEA4-1E8F-46C8-88CE-4B5E95A0E8FB}">
      <dsp:nvSpPr>
        <dsp:cNvPr id="0" name=""/>
        <dsp:cNvSpPr/>
      </dsp:nvSpPr>
      <dsp:spPr>
        <a:xfrm>
          <a:off x="2756850" y="78232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9059-09A4-4688-BF81-F04D8D221FE1}">
      <dsp:nvSpPr>
        <dsp:cNvPr id="0" name=""/>
        <dsp:cNvSpPr/>
      </dsp:nvSpPr>
      <dsp:spPr>
        <a:xfrm>
          <a:off x="2261850" y="18624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Exciting experience</a:t>
          </a:r>
          <a:endParaRPr lang="en-US" sz="1500" kern="1200"/>
        </a:p>
      </dsp:txBody>
      <dsp:txXfrm>
        <a:off x="2261850" y="1862420"/>
        <a:ext cx="1800000" cy="720000"/>
      </dsp:txXfrm>
    </dsp:sp>
    <dsp:sp modelId="{E98D1594-8D0B-46DF-99CA-03EE1EAE1954}">
      <dsp:nvSpPr>
        <dsp:cNvPr id="0" name=""/>
        <dsp:cNvSpPr/>
      </dsp:nvSpPr>
      <dsp:spPr>
        <a:xfrm>
          <a:off x="4871850" y="78232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FC75-F0CF-4A53-95F2-B557E8571215}">
      <dsp:nvSpPr>
        <dsp:cNvPr id="0" name=""/>
        <dsp:cNvSpPr/>
      </dsp:nvSpPr>
      <dsp:spPr>
        <a:xfrm>
          <a:off x="4376850" y="18624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Able to use new testing tools</a:t>
          </a:r>
          <a:endParaRPr lang="en-US" sz="1500" kern="1200"/>
        </a:p>
      </dsp:txBody>
      <dsp:txXfrm>
        <a:off x="4376850" y="1862420"/>
        <a:ext cx="1800000" cy="720000"/>
      </dsp:txXfrm>
    </dsp:sp>
    <dsp:sp modelId="{01B939D6-AA67-442F-A6E0-9A9CFB1A63B0}">
      <dsp:nvSpPr>
        <dsp:cNvPr id="0" name=""/>
        <dsp:cNvSpPr/>
      </dsp:nvSpPr>
      <dsp:spPr>
        <a:xfrm>
          <a:off x="6986850" y="78232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FE4B8-1330-49C5-B89E-09D72E5050FD}">
      <dsp:nvSpPr>
        <dsp:cNvPr id="0" name=""/>
        <dsp:cNvSpPr/>
      </dsp:nvSpPr>
      <dsp:spPr>
        <a:xfrm>
          <a:off x="6491850" y="18624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Learned to build a full-stack application</a:t>
          </a:r>
          <a:endParaRPr lang="en-US" sz="1500" kern="1200"/>
        </a:p>
      </dsp:txBody>
      <dsp:txXfrm>
        <a:off x="6491850" y="1862420"/>
        <a:ext cx="1800000" cy="720000"/>
      </dsp:txXfrm>
    </dsp:sp>
    <dsp:sp modelId="{5732828A-6477-42C9-BEEF-BCD8B463A1C9}">
      <dsp:nvSpPr>
        <dsp:cNvPr id="0" name=""/>
        <dsp:cNvSpPr/>
      </dsp:nvSpPr>
      <dsp:spPr>
        <a:xfrm>
          <a:off x="9101850" y="78232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020BE-CD10-40AE-B3FE-5DF0964AAF98}">
      <dsp:nvSpPr>
        <dsp:cNvPr id="0" name=""/>
        <dsp:cNvSpPr/>
      </dsp:nvSpPr>
      <dsp:spPr>
        <a:xfrm>
          <a:off x="8606850" y="18624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Future steps may be to deploy it to a server</a:t>
          </a:r>
          <a:endParaRPr lang="en-US" sz="1500" kern="1200" dirty="0"/>
        </a:p>
      </dsp:txBody>
      <dsp:txXfrm>
        <a:off x="8606850" y="186242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4013-887B-4E2D-86DF-8FC6F60E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879" y="1296747"/>
            <a:ext cx="6492241" cy="1842693"/>
          </a:xfrm>
        </p:spPr>
        <p:txBody>
          <a:bodyPr/>
          <a:lstStyle/>
          <a:p>
            <a:r>
              <a:rPr lang="en-GB" sz="8000" dirty="0"/>
              <a:t>TDL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5244-87E6-4E90-8900-D55627A93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Marco Castellana</a:t>
            </a:r>
          </a:p>
        </p:txBody>
      </p:sp>
    </p:spTree>
    <p:extLst>
      <p:ext uri="{BB962C8B-B14F-4D97-AF65-F5344CB8AC3E}">
        <p14:creationId xmlns:p14="http://schemas.microsoft.com/office/powerpoint/2010/main" val="186747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D81B91-66E8-40A0-9D19-CE982506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A9A4F4F-3A81-4476-8B3C-B813A7880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F5BC480-A675-42F8-80B5-76C9E674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3FE29E8-F9C8-441E-B337-F85C7816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1B027A4-82CF-4784-A58F-FD952D58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531769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00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My Approach to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Use of GIT and GitHub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Use of branches to create features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Use of Commits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Merge to main when final product is stable and ready</a:t>
            </a:r>
          </a:p>
        </p:txBody>
      </p:sp>
    </p:spTree>
    <p:extLst>
      <p:ext uri="{BB962C8B-B14F-4D97-AF65-F5344CB8AC3E}">
        <p14:creationId xmlns:p14="http://schemas.microsoft.com/office/powerpoint/2010/main" val="42452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810000" y="2243328"/>
            <a:ext cx="9955536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SQL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Front-End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8434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5146751" y="1218475"/>
            <a:ext cx="6080050" cy="44210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Unit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Integration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12294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6CEC415-9806-4A38-A981-671962DC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999914"/>
            <a:ext cx="5196897" cy="184489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AB2D75-83AF-4114-A204-1C2071A0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26" y="314326"/>
            <a:ext cx="2343186" cy="3114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6338316" y="4049485"/>
            <a:ext cx="4846151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</a:rPr>
              <a:t>Service tested with Unit tests (Mockito)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</a:rPr>
              <a:t>Controller tested with Integration tests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</a:rPr>
              <a:t>Front-end tested with Selenium</a:t>
            </a:r>
          </a:p>
        </p:txBody>
      </p:sp>
    </p:spTree>
    <p:extLst>
      <p:ext uri="{BB962C8B-B14F-4D97-AF65-F5344CB8AC3E}">
        <p14:creationId xmlns:p14="http://schemas.microsoft.com/office/powerpoint/2010/main" val="7093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Selenium Tests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CAD3FB-2813-4CF4-910C-45D1B8070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888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Sprint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/>
              <a:t>Completed all user stories determined using MVP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/>
              <a:t>No delays</a:t>
            </a:r>
          </a:p>
        </p:txBody>
      </p:sp>
    </p:spTree>
    <p:extLst>
      <p:ext uri="{BB962C8B-B14F-4D97-AF65-F5344CB8AC3E}">
        <p14:creationId xmlns:p14="http://schemas.microsoft.com/office/powerpoint/2010/main" val="29991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Sprint Retrospective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EF85F07-7865-4830-9347-3F7DB528A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86529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4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241A76A-B1A8-4C76-9287-8F1D74734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83122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22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08" y="1245581"/>
            <a:ext cx="5886384" cy="2398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933D5-CA54-4878-94FA-4A071B7A010F}"/>
              </a:ext>
            </a:extLst>
          </p:cNvPr>
          <p:cNvSpPr txBox="1">
            <a:spLocks/>
          </p:cNvSpPr>
          <p:nvPr/>
        </p:nvSpPr>
        <p:spPr>
          <a:xfrm>
            <a:off x="3152808" y="3643951"/>
            <a:ext cx="386686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196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810000" y="2243328"/>
            <a:ext cx="9699504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Technologies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Set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My approach to 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Testing phase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Sprint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23444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912A8356-CE6E-4C86-8431-E7D1C9039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05961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2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Set up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5D06F87-378D-4952-81E8-A90575A3B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5955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7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UML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981B-2E8A-4FBC-88E7-E15FEEF5B253}"/>
              </a:ext>
            </a:extLst>
          </p:cNvPr>
          <p:cNvSpPr txBox="1"/>
          <p:nvPr/>
        </p:nvSpPr>
        <p:spPr>
          <a:xfrm>
            <a:off x="818713" y="2413000"/>
            <a:ext cx="3404372" cy="2575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Controller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Service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Repository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Model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013BF-1F64-4365-A370-905F4AA8E468}"/>
              </a:ext>
            </a:extLst>
          </p:cNvPr>
          <p:cNvSpPr/>
          <p:nvPr/>
        </p:nvSpPr>
        <p:spPr>
          <a:xfrm>
            <a:off x="5041798" y="345011"/>
            <a:ext cx="1984906" cy="60664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EDEBA-3D8A-4E90-87DF-BC5020370039}"/>
              </a:ext>
            </a:extLst>
          </p:cNvPr>
          <p:cNvSpPr/>
          <p:nvPr/>
        </p:nvSpPr>
        <p:spPr>
          <a:xfrm>
            <a:off x="6094476" y="82198"/>
            <a:ext cx="5495208" cy="6622670"/>
          </a:xfrm>
          <a:prstGeom prst="roundRect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9AE316-CEA1-414B-A4BC-EA9C8D14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32" y="126959"/>
            <a:ext cx="2302933" cy="65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ER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82E95B-D6D9-49BF-9FFC-C738DB81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27" y="1609358"/>
            <a:ext cx="4531626" cy="33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Jira and the Kanban Board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D60FB0-1E94-4353-AE9B-A3C994C3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4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D81B91-66E8-40A0-9D19-CE982506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CA9A4F4F-3A81-4476-8B3C-B813A7880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F5BC480-A675-42F8-80B5-76C9E674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3FE29E8-F9C8-441E-B337-F85C7816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B47885-0034-40AE-94D4-EB1FDA07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597964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07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D81B91-66E8-40A0-9D19-CE982506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A9A4F4F-3A81-4476-8B3C-B813A7880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F5BC480-A675-42F8-80B5-76C9E674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3FE29E8-F9C8-441E-B337-F85C7816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8FF46F-3313-4E0C-B35B-6EE9BC1B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749982-2DEA-45AD-BAD3-0BA05606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895188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759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195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TDL PROJECT</vt:lpstr>
      <vt:lpstr>TOPICS</vt:lpstr>
      <vt:lpstr>Technologies Used</vt:lpstr>
      <vt:lpstr>Set up</vt:lpstr>
      <vt:lpstr>UML</vt:lpstr>
      <vt:lpstr>ER Diagram</vt:lpstr>
      <vt:lpstr>Jira and the Kanban Board</vt:lpstr>
      <vt:lpstr>User Stories</vt:lpstr>
      <vt:lpstr>User Stories</vt:lpstr>
      <vt:lpstr>User Stories</vt:lpstr>
      <vt:lpstr>My Approach to GIT</vt:lpstr>
      <vt:lpstr>Development</vt:lpstr>
      <vt:lpstr>Testing</vt:lpstr>
      <vt:lpstr>Testing</vt:lpstr>
      <vt:lpstr>Selenium Tests</vt:lpstr>
      <vt:lpstr>Sprint Review</vt:lpstr>
      <vt:lpstr>Sprint Retrospective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TDL PROJECT</dc:title>
  <dc:creator>marco castellana</dc:creator>
  <cp:lastModifiedBy>marco castellana</cp:lastModifiedBy>
  <cp:revision>7</cp:revision>
  <dcterms:created xsi:type="dcterms:W3CDTF">2021-08-05T10:31:12Z</dcterms:created>
  <dcterms:modified xsi:type="dcterms:W3CDTF">2021-08-05T11:27:17Z</dcterms:modified>
</cp:coreProperties>
</file>