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b56bcacb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b56bcacb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Bulbul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b56bcacb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b56bcacb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56bcacb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56bcacb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56bcacb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56bcacb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Bulbul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765321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765321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andofooo.storiesonboard.com/m/geonosia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340000" y="1914375"/>
            <a:ext cx="85206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Meeting with IABC( Feb 8 @11 a.m.)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 Bulbul Arora, Xia Hua, Li Pan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61"/>
              <a:t>Needs/ Opportunities</a:t>
            </a:r>
            <a:endParaRPr sz="1561"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304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solidFill>
                  <a:srgbClr val="212529"/>
                </a:solidFill>
              </a:rPr>
              <a:t>Clearly highlight the advantages of joining IABC and the different memberships.</a:t>
            </a:r>
            <a:endParaRPr sz="1200">
              <a:solidFill>
                <a:srgbClr val="21252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-"/>
            </a:pPr>
            <a:r>
              <a:rPr lang="en" sz="1200">
                <a:solidFill>
                  <a:srgbClr val="212529"/>
                </a:solidFill>
              </a:rPr>
              <a:t>Make the backend easy to use so it is more manageable and less time consuming.</a:t>
            </a:r>
            <a:endParaRPr sz="1200">
              <a:solidFill>
                <a:srgbClr val="21252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solidFill>
                  <a:srgbClr val="212529"/>
                </a:solidFill>
              </a:rPr>
              <a:t>Easy navigation on the website so people can look for information faster and easily.</a:t>
            </a:r>
            <a:endParaRPr sz="1200">
              <a:solidFill>
                <a:srgbClr val="21252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-"/>
            </a:pPr>
            <a:r>
              <a:rPr lang="en" sz="1200">
                <a:solidFill>
                  <a:srgbClr val="212529"/>
                </a:solidFill>
              </a:rPr>
              <a:t>A method for taking payments on the </a:t>
            </a:r>
            <a:r>
              <a:rPr lang="en" sz="1200">
                <a:solidFill>
                  <a:srgbClr val="212529"/>
                </a:solidFill>
              </a:rPr>
              <a:t>website</a:t>
            </a:r>
            <a:r>
              <a:rPr lang="en" sz="1200">
                <a:solidFill>
                  <a:srgbClr val="212529"/>
                </a:solidFill>
              </a:rPr>
              <a:t>( for job postings, events etc.)</a:t>
            </a:r>
            <a:endParaRPr sz="1200">
              <a:solidFill>
                <a:srgbClr val="21252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-"/>
            </a:pPr>
            <a:r>
              <a:rPr lang="en" sz="1200">
                <a:solidFill>
                  <a:srgbClr val="212529"/>
                </a:solidFill>
              </a:rPr>
              <a:t>Redirect people to information that can be found at the international website.</a:t>
            </a:r>
            <a:endParaRPr sz="1200">
              <a:solidFill>
                <a:srgbClr val="21252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-"/>
            </a:pPr>
            <a:r>
              <a:rPr lang="en" sz="1200">
                <a:solidFill>
                  <a:srgbClr val="212529"/>
                </a:solidFill>
              </a:rPr>
              <a:t>Set up 2-way communication from the board to the members and vice versa( blogs, presentations.)</a:t>
            </a:r>
            <a:endParaRPr sz="1200">
              <a:solidFill>
                <a:srgbClr val="21252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-"/>
            </a:pPr>
            <a:r>
              <a:rPr lang="en" sz="1200">
                <a:solidFill>
                  <a:srgbClr val="212529"/>
                </a:solidFill>
              </a:rPr>
              <a:t>Let members post stories, blogs etc easily and </a:t>
            </a:r>
            <a:r>
              <a:rPr lang="en" sz="1200">
                <a:solidFill>
                  <a:srgbClr val="212529"/>
                </a:solidFill>
              </a:rPr>
              <a:t>directly</a:t>
            </a:r>
            <a:r>
              <a:rPr lang="en" sz="1200">
                <a:solidFill>
                  <a:srgbClr val="212529"/>
                </a:solidFill>
              </a:rPr>
              <a:t> on the website.</a:t>
            </a:r>
            <a:endParaRPr sz="1200">
              <a:solidFill>
                <a:srgbClr val="21252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-"/>
            </a:pPr>
            <a:r>
              <a:rPr lang="en" sz="1200">
                <a:solidFill>
                  <a:srgbClr val="212529"/>
                </a:solidFill>
              </a:rPr>
              <a:t>A sign up/ sign in option where members can easily track their events, accreditations etc.</a:t>
            </a:r>
            <a:endParaRPr sz="1200">
              <a:solidFill>
                <a:srgbClr val="21252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-"/>
            </a:pPr>
            <a:r>
              <a:rPr lang="en" sz="1200">
                <a:solidFill>
                  <a:srgbClr val="212529"/>
                </a:solidFill>
              </a:rPr>
              <a:t>Create an option where employers can post jobs themselves.</a:t>
            </a:r>
            <a:endParaRPr sz="1200">
              <a:solidFill>
                <a:srgbClr val="21252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88"/>
              <a:t>Target Customers</a:t>
            </a:r>
            <a:endParaRPr sz="1588"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294700"/>
            <a:ext cx="75057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Communications Professionals(Members):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Student/Entry Level: 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These users want to join IABC to add accreditations to their resumes and build connections to find jobs.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Char char="-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Medium level- These users are looking for connections/ opportunities to expose them to leadership roles/experience and also to maintain their accreditations.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Char char="-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Senior level- These users are willing to give back to the community by offering their experience and guidance to entry/medium level professionals.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Char char="-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Organizations who are looking for professionals in communications/ organizations who are going to sponsor events or make donations.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50"/>
              <a:t>Carryover Customers</a:t>
            </a:r>
            <a:endParaRPr sz="1550"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These are customers who are necessarily not our targeted customers but are customers who might still benefit from the website.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212529"/>
                </a:solidFill>
              </a:rPr>
              <a:t>Communicators who are not a part of the regina chapter but might be looking for knowledge/ guidance that IABC may offer(potential members.)</a:t>
            </a:r>
            <a:endParaRPr sz="1200">
              <a:solidFill>
                <a:srgbClr val="21252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-"/>
            </a:pPr>
            <a:r>
              <a:rPr lang="en" sz="1200">
                <a:solidFill>
                  <a:srgbClr val="212529"/>
                </a:solidFill>
              </a:rPr>
              <a:t>People looking to gain information on pursuing communications as a profession.</a:t>
            </a:r>
            <a:endParaRPr sz="1200">
              <a:solidFill>
                <a:srgbClr val="21252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590900"/>
            <a:ext cx="7505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50"/>
              <a:t>Affinity Diagram - Categories of importance</a:t>
            </a:r>
            <a:endParaRPr sz="1550"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600" y="994425"/>
            <a:ext cx="5298750" cy="387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50"/>
              <a:t>User Story Maps</a:t>
            </a:r>
            <a:endParaRPr sz="1550"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299575"/>
            <a:ext cx="75057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https://landofooo.storiesonboard.com/m/geonosians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