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m Bülbül" initials="CB" lastIdx="1" clrIdx="0">
    <p:extLst>
      <p:ext uri="{19B8F6BF-5375-455C-9EA6-DF929625EA0E}">
        <p15:presenceInfo xmlns:p15="http://schemas.microsoft.com/office/powerpoint/2012/main" userId="Cem Bülbü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5T08:33:58.28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6CEB4-20A5-4A22-9C9D-EDB91948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1329AF-F4A3-40F5-ACBB-F4984798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9A7C93-6F11-4D16-871B-564A1D25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14386F-F35C-41BE-9D9E-3CEEF212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4804FB-CA62-429B-9A20-5329A869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178CA-1382-4775-8B02-3AC7F3D8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2BC396-343A-4E59-A5E3-07806C297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9D80B4-EB21-4ED0-93C6-0859304C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FB8FC1-A195-4D6E-AD82-305FC9E4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3E43C-B76B-43BA-8B82-95D09AD3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E9D2B58-863F-4CC7-AB85-FA9340FFE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C71C78-1F38-4522-8789-AB66E525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F8AF7A-2894-490B-BC21-5E02A23E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030E03-53DE-4DAF-8617-10C17CE8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0E2561-5636-4580-BD13-C09CB89E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11ABBD-6C84-4757-BA35-806791B4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2C4EBA-A2AC-4B7D-9A29-D8F6D77B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5EBE4A-D337-42F5-B813-CAA1109C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611479-98F1-4C78-85BE-331A4B2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A59E80-A4BA-4EBA-85FD-543C10AB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C5FC4-5379-4894-B7C4-5543FB78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7D2853-B112-4FBD-A4A7-D27C8514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7F147D-F27D-43BF-AAC9-F138D13E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7A79C1-0421-4B27-8A4F-8F376934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2292D1-2B83-4578-AC67-47D410FC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567F09-23F9-4549-B0FE-D6F0CE75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D59EE2-6D64-4C21-A441-860204BB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21B1812-B4B6-4E19-A0CE-7D36B838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DC97A6-A9FC-41C2-B4AB-2F6599F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2C0CD1-3E60-414E-8A37-D3BFE19A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E9FE63-0678-4F54-B0DF-8A2B8C9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6D5F2B-2B94-45F2-A2B9-729D3B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99BE21-BB60-421B-81CF-34A13F97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F16E6D-DDBD-47DC-8D8D-4390D34E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334A84-9364-4650-97EA-13052DC35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28FFA3E-F0C0-4EEE-9006-F3EBE502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54EC07A-CCA8-46CC-BC97-C9BD930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4145364-1885-4FAB-942A-871A7A3B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A4C311C-05AA-481B-90C0-08943A1E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4AAE73-9186-44C8-BB0A-27789CB6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F6E6D2A-B11D-449F-BB1B-5EA37E5F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0A9E0A-3390-452E-AE39-A7DC5ED8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594A9CB-2487-44D0-837C-52346653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DEBA31B-7ED1-49A9-9E53-7F396B9F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0D1D501-7C6F-4F54-920C-26A8DC0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58CD7D-BC9D-402D-8880-D4668637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9B5CB8-8363-4C4A-BA89-ECE9A508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5B7473-8314-49B7-A085-A159AFA0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43E5E2-E770-4234-AE92-C4C0A07C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D15D13-1AFD-434F-AEBB-2334CBF4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817E71-8FA7-4C94-82BF-F2EFF017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671D3A-ED1D-407A-B1BB-3E6CE669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CB00A0-00EA-4587-889E-EBDE5851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7E6A20F-8734-45EE-B3F2-9BB5EBE3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7ED475-5BB1-48DB-A0EA-B4F80623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964C90-783F-41EF-BF4A-0A2EA5D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15DEBB-B626-4EAE-BAE8-491B23BD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E12E03-A1D0-415F-B95D-863A5E3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9864145-C4E7-4272-AF64-F410B839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522964E-ECEF-43E5-801A-42AF2D86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4E94EF-CAEB-4952-9D4B-F7124B4DE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56ED-2968-4ADF-BA88-A5F71806213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647AE5-8D75-48DC-8266-10417F589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7451F5-444B-41BF-A3B1-15366C78D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C886-9051-4630-9E8D-66F6B700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0181D8-3F3B-4339-9CC1-6BD66D53A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 G2 KONTROLLERİ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9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1EB3AA-30BB-43F1-A348-DBBFF1A4D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79828"/>
            <a:ext cx="10444089" cy="5797135"/>
          </a:xfrm>
        </p:spPr>
        <p:txBody>
          <a:bodyPr/>
          <a:lstStyle/>
          <a:p>
            <a:r>
              <a:rPr lang="en-US" b="1" dirty="0"/>
              <a:t> 5 - Tiger_Gen2_Rx MnRelayStdXAppOP255</a:t>
            </a:r>
            <a:endParaRPr lang="tr-TR" b="1" dirty="0"/>
          </a:p>
          <a:p>
            <a:r>
              <a:rPr lang="tr-TR" dirty="0"/>
              <a:t>Başlangıç ve kapanış röleleri start ve </a:t>
            </a:r>
            <a:r>
              <a:rPr lang="tr-TR" dirty="0" err="1"/>
              <a:t>kill</a:t>
            </a:r>
            <a:r>
              <a:rPr lang="tr-TR" dirty="0"/>
              <a:t> faz kısmından seçilir.</a:t>
            </a:r>
          </a:p>
          <a:p>
            <a:r>
              <a:rPr lang="tr-TR" dirty="0"/>
              <a:t>2 rölenin birbirine bağlanması da </a:t>
            </a:r>
            <a:r>
              <a:rPr lang="tr-TR" dirty="0" err="1"/>
              <a:t>interlock</a:t>
            </a:r>
            <a:r>
              <a:rPr lang="tr-TR" dirty="0"/>
              <a:t> kısmından yapılır.</a:t>
            </a:r>
          </a:p>
          <a:p>
            <a:r>
              <a:rPr lang="tr-TR" dirty="0"/>
              <a:t>Yük seçimlerinde de AND ve OR kısımlarına göre seçim yapılabilir. Hangi yüklerin hangi rölelerde çalışacağı belirlenir.</a:t>
            </a:r>
          </a:p>
          <a:p>
            <a:r>
              <a:rPr lang="tr-TR" dirty="0" err="1"/>
              <a:t>Rx</a:t>
            </a:r>
            <a:r>
              <a:rPr lang="tr-TR" dirty="0"/>
              <a:t> </a:t>
            </a:r>
            <a:r>
              <a:rPr lang="tr-TR" dirty="0" err="1"/>
              <a:t>statebits</a:t>
            </a:r>
            <a:r>
              <a:rPr lang="tr-TR" dirty="0"/>
              <a:t> kısmında Hangi Yüklerin aktif olacağı da öncesinde seçilmeli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772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C111B5-8EB3-4264-8ED9-B64BA1B2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C60F8A-F2FE-4A0E-BE4A-6EF6340DC2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44B45F-9B10-4FB6-B6EC-16587A1C8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077AE-AFB6-4315-9C46-541C3DFA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 Counter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Events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B7D3B0-1117-45A2-9C8B-D843E82C6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3AFF46-8154-4D02-B0D3-6443688FA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CA5AB9-6057-4BDD-A18C-422A8243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 Counter Limit </a:t>
            </a:r>
            <a:r>
              <a:rPr lang="tr-TR" dirty="0" err="1"/>
              <a:t>Relay</a:t>
            </a:r>
            <a:r>
              <a:rPr lang="tr-TR" dirty="0"/>
              <a:t> </a:t>
            </a:r>
            <a:r>
              <a:rPr lang="tr-TR" dirty="0" err="1"/>
              <a:t>Masks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5C11B1-E56D-4F68-B56C-4DA4B91AB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E6247EA-A171-47B2-AD4B-C6F21F84D1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AD9E0F-E804-4C28-8029-109BB72F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9 </a:t>
            </a:r>
            <a:r>
              <a:rPr lang="tr-TR" dirty="0" err="1"/>
              <a:t>Logical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Masks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7B63A8-EAF7-46E0-A521-3B3CB3D192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82D70FB-70A9-4D95-8536-12260CC3E3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11E5B-E508-4E2C-AE69-5EB9D53B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Yapılandırması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1D0B84-8E89-4414-A7C8-21C62859D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39511" cy="4351338"/>
          </a:xfrm>
        </p:spPr>
        <p:txBody>
          <a:bodyPr/>
          <a:lstStyle/>
          <a:p>
            <a:r>
              <a:rPr lang="en-US" dirty="0"/>
              <a:t>10 - Tiger_Gen2_Rx RelayRemap0_31</a:t>
            </a:r>
            <a:endParaRPr lang="tr-TR" dirty="0"/>
          </a:p>
          <a:p>
            <a:r>
              <a:rPr lang="tr-TR" dirty="0"/>
              <a:t>Röleler buralardan atanır. Panel, yandaki butonlar, ortadaki joystickler buradan atanabilir.</a:t>
            </a:r>
          </a:p>
          <a:p>
            <a:r>
              <a:rPr lang="tr-TR" dirty="0"/>
              <a:t>11 - Tiger_Gen2_Rx RelayRemap32_63</a:t>
            </a:r>
          </a:p>
          <a:p>
            <a:r>
              <a:rPr lang="tr-TR" dirty="0"/>
              <a:t>Bu kısımda joysticklerin 4 kademeli kontrolleri yapılabilir. Örneğin: </a:t>
            </a:r>
            <a:r>
              <a:rPr lang="tr-TR" dirty="0" err="1"/>
              <a:t>Button</a:t>
            </a:r>
            <a:r>
              <a:rPr lang="tr-TR" dirty="0"/>
              <a:t> 03 step 01 yazan kısım sol joystickin ilk kademesi, bir altındaki ikinci kademesi bir altındaki üç bir altındaki ise dördüncü kademesidir. Daha sonrakiler de aynı </a:t>
            </a:r>
            <a:r>
              <a:rPr lang="tr-TR" dirty="0" err="1"/>
              <a:t>sekilde</a:t>
            </a:r>
            <a:r>
              <a:rPr lang="tr-TR" dirty="0"/>
              <a:t> 4 kademeli şekilde atanabilir.</a:t>
            </a:r>
          </a:p>
        </p:txBody>
      </p:sp>
    </p:spTree>
    <p:extLst>
      <p:ext uri="{BB962C8B-B14F-4D97-AF65-F5344CB8AC3E}">
        <p14:creationId xmlns:p14="http://schemas.microsoft.com/office/powerpoint/2010/main" val="227658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6A8DCB-57B3-4C9F-A3D3-76A7D722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Analog Buton Yapılandırılması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5C8D40-1300-4C8D-848B-9BB6DCF6C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12 - Tiger_Gen2_Rx RelayRemap64_95</a:t>
            </a:r>
            <a:endParaRPr lang="tr-TR" dirty="0"/>
          </a:p>
          <a:p>
            <a:r>
              <a:rPr lang="tr-TR" dirty="0"/>
              <a:t>Buradan negatif ve pozitif yönlerde analog buton yapılandırılması yapılabilir. Gerekli üst bilgiler </a:t>
            </a:r>
            <a:r>
              <a:rPr lang="tr-TR" dirty="0" err="1"/>
              <a:t>Neg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 ve Pos </a:t>
            </a:r>
            <a:r>
              <a:rPr lang="tr-TR" dirty="0" err="1"/>
              <a:t>dir</a:t>
            </a:r>
            <a:r>
              <a:rPr lang="tr-TR" dirty="0"/>
              <a:t> kısımlarına tıkladığımız zaman çıkıyor. Aktif olacak röleleri oradan seçiyoruz.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0CA9D5-4F83-4366-BB19-195457E7D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59655"/>
            <a:ext cx="10950526" cy="5417308"/>
          </a:xfrm>
        </p:spPr>
        <p:txBody>
          <a:bodyPr/>
          <a:lstStyle/>
          <a:p>
            <a:r>
              <a:rPr lang="da-DK" b="1" dirty="0"/>
              <a:t>13 - Tiger_Gen2_Rx OP255AnalogueOut</a:t>
            </a:r>
            <a:endParaRPr lang="tr-TR" b="1" dirty="0"/>
          </a:p>
          <a:p>
            <a:r>
              <a:rPr lang="tr-TR" dirty="0"/>
              <a:t>Analog </a:t>
            </a:r>
            <a:r>
              <a:rPr lang="tr-TR" dirty="0" err="1"/>
              <a:t>Opr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; analog </a:t>
            </a:r>
            <a:r>
              <a:rPr lang="tr-TR" dirty="0" err="1"/>
              <a:t>modda</a:t>
            </a:r>
            <a:r>
              <a:rPr lang="tr-TR" dirty="0"/>
              <a:t> çıkışta elde edeceğimiz voltaj değerini seçmemizi sağlar. Seçeceğimiz voltaj değerinin aşağıdaki seçeneklerle uyumlu olması gereklidir. Örneğin: 0 -10v seçersek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kısmında da aynı şekilde seçmemiz gerekir. </a:t>
            </a:r>
          </a:p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kısmında değerler analog çıkışlarda hangi tiplerden sonuçlar alacağımızı seçeriz.</a:t>
            </a:r>
          </a:p>
          <a:p>
            <a:r>
              <a:rPr lang="tr-TR" dirty="0"/>
              <a:t>Çıkışları </a:t>
            </a:r>
            <a:r>
              <a:rPr lang="tr-TR" dirty="0" err="1"/>
              <a:t>multimetreye</a:t>
            </a:r>
            <a:r>
              <a:rPr lang="tr-TR" dirty="0"/>
              <a:t> bağlanarak ölçebiliriz. Örneğin alıcı üzerinde topraklama 86 numaradır, analog çıkışlarda </a:t>
            </a:r>
            <a:r>
              <a:rPr lang="tr-TR" dirty="0" err="1"/>
              <a:t>output</a:t>
            </a:r>
            <a:r>
              <a:rPr lang="tr-TR" dirty="0"/>
              <a:t> 1, </a:t>
            </a:r>
            <a:r>
              <a:rPr lang="tr-TR"/>
              <a:t>2 olarak atanır.</a:t>
            </a:r>
            <a:endParaRPr lang="tr-TR" dirty="0"/>
          </a:p>
          <a:p>
            <a:r>
              <a:rPr lang="tr-TR" dirty="0" err="1"/>
              <a:t>Srcanalogoutput</a:t>
            </a:r>
            <a:r>
              <a:rPr lang="tr-TR" dirty="0"/>
              <a:t> kısmında hangi </a:t>
            </a:r>
            <a:r>
              <a:rPr lang="tr-TR" dirty="0" err="1"/>
              <a:t>inputun</a:t>
            </a:r>
            <a:r>
              <a:rPr lang="tr-TR" dirty="0"/>
              <a:t> hangi </a:t>
            </a:r>
            <a:r>
              <a:rPr lang="tr-TR" dirty="0" err="1"/>
              <a:t>outputu</a:t>
            </a:r>
            <a:r>
              <a:rPr lang="tr-TR" dirty="0"/>
              <a:t> kontrol edeceği seçilir. 12 ve 13 numaralardan önce bu işlem yapılmalıdır.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69A3BF-C694-47E9-86BD-29DBF30E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 Seçimi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3AB6EC-086E-4162-A140-D643C12FE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b="1" dirty="0"/>
              <a:t>14 - Tiger_Gen2_Rx OP255AnlgOutMasks</a:t>
            </a:r>
            <a:endParaRPr lang="tr-TR" b="1" dirty="0"/>
          </a:p>
          <a:p>
            <a:r>
              <a:rPr lang="tr-TR" dirty="0"/>
              <a:t>Yüklerin hangi analogda çalışacağı ya da çalışmayacağı seçilir.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6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22F216-B993-479E-B348-0216E2E6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Maksimum Minimum Voltaj Ayarlama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76711F-420E-4E85-B20B-DA319B34D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1514"/>
            <a:ext cx="10106465" cy="4615449"/>
          </a:xfrm>
        </p:spPr>
        <p:txBody>
          <a:bodyPr/>
          <a:lstStyle/>
          <a:p>
            <a:r>
              <a:rPr lang="tr-TR" dirty="0"/>
              <a:t>15. Pozitif </a:t>
            </a:r>
            <a:r>
              <a:rPr lang="tr-TR" dirty="0" err="1"/>
              <a:t>max</a:t>
            </a:r>
            <a:r>
              <a:rPr lang="tr-TR" dirty="0"/>
              <a:t> ve Negatif </a:t>
            </a:r>
            <a:r>
              <a:rPr lang="tr-TR" dirty="0" err="1"/>
              <a:t>max</a:t>
            </a:r>
            <a:r>
              <a:rPr lang="tr-TR" dirty="0"/>
              <a:t> voltaj değerleri girilir. Üstteki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modlarla</a:t>
            </a:r>
            <a:r>
              <a:rPr lang="tr-TR" dirty="0"/>
              <a:t> uyumlu seçilmesi gerekir. </a:t>
            </a:r>
          </a:p>
          <a:p>
            <a:r>
              <a:rPr lang="tr-TR" dirty="0" err="1"/>
              <a:t>OutoffSet</a:t>
            </a:r>
            <a:r>
              <a:rPr lang="tr-TR" dirty="0"/>
              <a:t> kısmında hiçbir butona basmadığımız zaman kaç voltaj çekeceği girilir.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2E3EE2B-EEB9-47DF-A885-CE71B8D02D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4" y="2591397"/>
            <a:ext cx="5163271" cy="2819794"/>
          </a:xfrm>
        </p:spPr>
      </p:pic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902CDEF-D48E-474E-BDB1-CC1970A0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9021" y="1969671"/>
            <a:ext cx="4645152" cy="3441520"/>
          </a:xfrm>
        </p:spPr>
        <p:txBody>
          <a:bodyPr>
            <a:no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LED1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Ekran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3.Upper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LED 2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Tutma yeri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Sağ Joystick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Sol Joystick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03E573-D911-40EE-A652-EB54885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CCD23D-5447-46DE-9D52-7F645CBB2B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6DD766-04B9-4ACD-BFDE-F4B2D8A98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7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ACB7DEE-F887-4327-BA77-319677982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3" y="257174"/>
            <a:ext cx="9024424" cy="3667712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3B4E50-D57E-40A3-8C7E-FF16D2454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646" y="3944852"/>
            <a:ext cx="10890738" cy="2913148"/>
          </a:xfrm>
        </p:spPr>
        <p:txBody>
          <a:bodyPr>
            <a:normAutofit lnSpcReduction="10000"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= Sol baştaki ekran tarafındaki 1.buton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= 1. butonun yanında bulunan 2. buton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= Sağ tarafta ekrana yakın bulunan 3. buton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= 4. buton, 3. Butonun yanında bulunan buton 3. buton ile birlikte başlama butonudur. 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= Acil Durdurma butonu (Stop butonu), sağ alttaki kırmızı buton.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= Ekran.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7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6B15DD-1518-4340-9BC2-8D583E3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Özellikleri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3DE599-53D1-4135-9585-95861FF0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90872" cy="4351338"/>
          </a:xfrm>
        </p:spPr>
        <p:txBody>
          <a:bodyPr/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1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2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Buton)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3 ( Start Buton /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4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Buton / Start Buton/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Buton 3’le birlikte start butonu.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896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C368F2-8472-4C65-AF74-1F7D6ED1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Vericinin Çalıştırılması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FF690C-7C51-4083-93C2-38CCD23E2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84435" cy="4351338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Butonunu çekin, LED 1 ve 2 yanacak.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Önceden vericiye hiçbir alıcı tanıtılmadıysa ekranda [No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receivers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+ Stop] çıkar. Menüye girme ve alıcıya verici tanıtma bir sonraki slaytlarda açıklanıyor.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Önceden verici bir alıcıya bağlıysa alıcı ekranında verici numarasını görünür. 3.ve 4. start butonlarına basılı tutularak verici çalıştırılır.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Verici değiştirmek için de menü kısmından sol joystick ile tanıtılmış alıcılara giriyoruz. Yukarı hareket ettirerek alıcıyı silebiliriz.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BD497A-D352-4727-A053-BF2D5AA3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Menüye Girme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81F11F-CD31-4EF2-AAC7-5F313E649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8840" cy="4351338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butonunu çekiyoruz. Ekran açılınca 3. butona basılı tutuyoruz.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3.butona basılı tutarken acil stop butonuna tekrar basıyoruz.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butonu bırakıyoruz.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 joystick ile menüyü kontrol ediyoruz ve 4. buton ile 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işlemini gerçekleştiriyoruz.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kısmına gelip alıcıya tanıtma işlemini gerçekleştiriyoruz.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8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A1514-4E6A-4987-9E97-5483C9D1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Alıcıya Tanıtma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8743C-BD27-46FB-B1A8-9A255B64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1548" cy="4351338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Alıcının kutusunu açıp alıcıya güç veriyoruz.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Alıcı çalıştıktan sonra vericiden menüye giriyoruz.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kısmını seçtikten sonra boş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slot’u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seçiyoruz.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Vericide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kısmı çıktıktan sonra alıcıdan önce fonksiyon daha sonra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butonuna basıyoruz( tüm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yanar).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Vericide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çıktıktan sonra Alıcıda tekrar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tuşuna basarak tanıtma işlemini gerçekleştiriyoruz.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Verici ekranında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gerçekleştiği çıkacak daha sonra verici kendini kapatacaktır. Sonra vericiyi açabiliriz.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DA5F86-AC1D-4028-98AB-15485DB2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Alıcı Programlama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3BFF3-529E-4B7D-BA9B-385D7F3C3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47142" cy="4351338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Tiger_Gen2_Rx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MnRelayStdXApp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kısmı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255 seçilmeli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 gecikmelerini buradan yapıyoruz.</a:t>
            </a:r>
          </a:p>
          <a:p>
            <a:r>
              <a:rPr lang="tr-TR" dirty="0" err="1"/>
              <a:t>IncDelay</a:t>
            </a:r>
            <a:r>
              <a:rPr lang="tr-TR" dirty="0"/>
              <a:t> kısmında artan kademeler için gecikme süreleri belirlenir.</a:t>
            </a:r>
          </a:p>
          <a:p>
            <a:r>
              <a:rPr lang="tr-TR" dirty="0" err="1"/>
              <a:t>DecDelay</a:t>
            </a:r>
            <a:r>
              <a:rPr lang="tr-TR" dirty="0"/>
              <a:t> kısmında azalan kademeler için gecikme süreleri belirlenir</a:t>
            </a:r>
          </a:p>
          <a:p>
            <a:r>
              <a:rPr lang="tr-TR" dirty="0" err="1"/>
              <a:t>DirDelay</a:t>
            </a:r>
            <a:r>
              <a:rPr lang="tr-TR" dirty="0"/>
              <a:t> kısmında ise yön değişimleri arasındaki gecikme süreleri belirlenir.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610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C18611-6ADF-484D-8158-7287BFD0D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883088"/>
            <a:ext cx="10508566" cy="4856529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Tiger_Gen2_Rx MnRelayStdXAppOP1_255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LatchingRelays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rölerler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mühürlenir.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ve stop fazlarının kalma süresi buradan yapılır.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4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Geniş ekran</PresentationFormat>
  <Paragraphs>76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Teması</vt:lpstr>
      <vt:lpstr>TIGER G2 KONTROLLERİ</vt:lpstr>
      <vt:lpstr>PowerPoint Sunusu</vt:lpstr>
      <vt:lpstr>PowerPoint Sunusu</vt:lpstr>
      <vt:lpstr>Buton Özellikleri</vt:lpstr>
      <vt:lpstr>Vericinin Çalıştırılması</vt:lpstr>
      <vt:lpstr>Menüye Girme</vt:lpstr>
      <vt:lpstr>Alıcıya Tanıtma</vt:lpstr>
      <vt:lpstr>Tiger Alıcı Programlama</vt:lpstr>
      <vt:lpstr>PowerPoint Sunusu</vt:lpstr>
      <vt:lpstr>PowerPoint Sunusu</vt:lpstr>
      <vt:lpstr>6 Weight Limits</vt:lpstr>
      <vt:lpstr>7 Counter and Events</vt:lpstr>
      <vt:lpstr>8 Counter Limit Relay Masks</vt:lpstr>
      <vt:lpstr>9 Logical Function and Masks</vt:lpstr>
      <vt:lpstr>Buton Yapılandırması</vt:lpstr>
      <vt:lpstr>Analog Buton Yapılandırılması</vt:lpstr>
      <vt:lpstr>PowerPoint Sunusu</vt:lpstr>
      <vt:lpstr>Yük Seçimi</vt:lpstr>
      <vt:lpstr>Maksimum Minimum Voltaj Ayarlama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 G2 KONTROLLERİ</dc:title>
  <dc:creator>Cem Bülbül</dc:creator>
  <cp:lastModifiedBy>Cem Bülbül</cp:lastModifiedBy>
  <cp:revision>16</cp:revision>
  <dcterms:created xsi:type="dcterms:W3CDTF">2019-07-05T05:30:08Z</dcterms:created>
  <dcterms:modified xsi:type="dcterms:W3CDTF">2019-07-05T11:37:54Z</dcterms:modified>
</cp:coreProperties>
</file>