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E393F2-9AD7-4AA7-A4C3-4603DEA97FF4}" v="142" dt="2023-05-10T22:29:27.453"/>
    <p1510:client id="{990739DC-FC67-416B-9AEC-665CD0387483}" v="58" dt="2023-05-12T04:23:12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ru-RU" sz="11500">
                <a:cs typeface="Calibri Light"/>
              </a:rPr>
              <a:t>Графический проект</a:t>
            </a:r>
            <a:endParaRPr lang="ru-RU" sz="115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>
                <a:cs typeface="Calibri"/>
              </a:rPr>
              <a:t>Францев Даниил, 10-2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2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2A205F-8998-BFB8-5E9C-0D3C963F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ru-RU">
                <a:cs typeface="Calibri Light"/>
              </a:rPr>
              <a:t>Постановка задачи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C4B6DD-2AE4-58FF-0732-01DD7F7E3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1600">
                <a:latin typeface="Verdana"/>
                <a:ea typeface="Verdana"/>
                <a:cs typeface="+mn-lt"/>
              </a:rPr>
              <a:t>На плоскости задано множество треугольников. Найти такие два треугольника, что площадь фигуры, находящейся внутри обоих треугольников, будет максимальна. В качестве ответа: выделить найденные два треугольника, выделить контур фигуры, находящейся внутри обоих треугольников, желательно "залить цветом" внутреннее пространство этой фигуры. </a:t>
            </a:r>
            <a:endParaRPr lang="ru-RU" sz="1600">
              <a:cs typeface="Calibri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12479D2D-CA60-3710-83EF-935FC646A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915" y="661916"/>
            <a:ext cx="5516224" cy="55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11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E98A9-5ACA-FFD1-EB5D-870933AA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ru-RU">
                <a:cs typeface="Calibri Light"/>
              </a:rPr>
              <a:t>Элементы управления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F76B5B-6DCE-DAC1-6142-0706E67A9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000">
                <a:cs typeface="Calibri"/>
              </a:rPr>
              <a:t>Добавление точки</a:t>
            </a:r>
          </a:p>
          <a:p>
            <a:r>
              <a:rPr lang="ru-RU" sz="2000">
                <a:cs typeface="Calibri"/>
              </a:rPr>
              <a:t>Добавление случайной точки</a:t>
            </a:r>
          </a:p>
          <a:p>
            <a:r>
              <a:rPr lang="ru-RU" sz="2000">
                <a:cs typeface="Calibri"/>
              </a:rPr>
              <a:t>Добавление случайных треугольников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EB03FA2F-A627-F9E1-8AD4-3F23616EC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234" y="643234"/>
            <a:ext cx="3421050" cy="55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48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69216FA-293F-4DFA-AF49-122081674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31EB57-8AEC-84AF-E614-1D6F9F933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Добавление мышью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D7B3CD-1D3B-1F84-FDD7-A304CE72C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01" y="4121253"/>
            <a:ext cx="3473327" cy="11368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ЛКМ добавляет точку на плоскость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5504CF-B07B-45CD-B2B9-77F91DFDF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C6F0F1BD-D7E0-40DE-8DBF-8152D3191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Рисунок 5" descr="Изображение выглядит как силуэт, свет, ночное небо&#10;&#10;Автоматически созданное описание">
            <a:extLst>
              <a:ext uri="{FF2B5EF4-FFF2-40B4-BE49-F238E27FC236}">
                <a16:creationId xmlns:a16="http://schemas.microsoft.com/office/drawing/2014/main" id="{F587EF2D-08D6-CA84-A394-24CBE9438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715" y="846483"/>
            <a:ext cx="4711869" cy="513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0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410C42-261F-939A-28CE-4AB757CA5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/>
              <a:t>Структуры данных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1E24C7E-32E5-8614-B39F-670E56C54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14" b="-3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08A9C84A-EB2F-2EFD-39D9-F35B13103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sz="1800" dirty="0">
                <a:cs typeface="Calibri"/>
              </a:rPr>
              <a:t>Point.java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2140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410C42-261F-939A-28CE-4AB757CA5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Структуры данных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08A9C84A-EB2F-2EFD-39D9-F35B13103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73" y="1133262"/>
            <a:ext cx="5598027" cy="3933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/>
              <a:t>Triangle.java</a:t>
            </a:r>
          </a:p>
        </p:txBody>
      </p:sp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2A8CCD0-C456-5F38-54D0-EF21E4BAB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716" y="1780674"/>
            <a:ext cx="5079155" cy="3922036"/>
          </a:xfrm>
          <a:prstGeom prst="rect">
            <a:avLst/>
          </a:prstGeom>
        </p:spPr>
      </p:pic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07C9DF7-EB81-81E4-1C2F-BA2BFE08A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156" y="1777118"/>
            <a:ext cx="5587433" cy="3733764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62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F79630B-0F0B-446E-A637-38FA8F61D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028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A02DF-A2FE-6360-FE35-C5E68AD8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5" y="609600"/>
            <a:ext cx="3595678" cy="1330839"/>
          </a:xfrm>
        </p:spPr>
        <p:txBody>
          <a:bodyPr>
            <a:normAutofit/>
          </a:bodyPr>
          <a:lstStyle/>
          <a:p>
            <a:r>
              <a:rPr lang="ru-RU">
                <a:cs typeface="Calibri Light"/>
              </a:rPr>
              <a:t>Рисование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B8256C-96B4-264A-542B-5552DD157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3158741" cy="390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000">
                <a:cs typeface="Calibri"/>
              </a:rPr>
              <a:t>Canvas.drawRect()</a:t>
            </a:r>
          </a:p>
          <a:p>
            <a:r>
              <a:rPr lang="ru-RU" sz="2000">
                <a:cs typeface="Calibri"/>
              </a:rPr>
              <a:t>Canvas.drawLine()</a:t>
            </a:r>
          </a:p>
        </p:txBody>
      </p:sp>
      <p:pic>
        <p:nvPicPr>
          <p:cNvPr id="5" name="Рисунок 5" descr="Изображение выглядит как на открытом воздухе, день&#10;&#10;Автоматически созданное описание">
            <a:extLst>
              <a:ext uri="{FF2B5EF4-FFF2-40B4-BE49-F238E27FC236}">
                <a16:creationId xmlns:a16="http://schemas.microsoft.com/office/drawing/2014/main" id="{460C2F8D-BB51-D800-CA03-9BC58D979C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6" r="-3" b="10402"/>
          <a:stretch/>
        </p:blipFill>
        <p:spPr>
          <a:xfrm>
            <a:off x="4948188" y="1"/>
            <a:ext cx="7243812" cy="6857999"/>
          </a:xfrm>
          <a:custGeom>
            <a:avLst/>
            <a:gdLst/>
            <a:ahLst/>
            <a:cxnLst/>
            <a:rect l="l" t="t" r="r" b="b"/>
            <a:pathLst>
              <a:path w="7243812" h="6857999">
                <a:moveTo>
                  <a:pt x="609803" y="0"/>
                </a:moveTo>
                <a:lnTo>
                  <a:pt x="1222601" y="0"/>
                </a:lnTo>
                <a:lnTo>
                  <a:pt x="1223032" y="1645"/>
                </a:lnTo>
                <a:lnTo>
                  <a:pt x="1343371" y="1645"/>
                </a:lnTo>
                <a:lnTo>
                  <a:pt x="1343665" y="0"/>
                </a:lnTo>
                <a:lnTo>
                  <a:pt x="1884172" y="0"/>
                </a:lnTo>
                <a:lnTo>
                  <a:pt x="1884280" y="1645"/>
                </a:lnTo>
                <a:lnTo>
                  <a:pt x="7243812" y="1645"/>
                </a:lnTo>
                <a:lnTo>
                  <a:pt x="7243812" y="6857999"/>
                </a:lnTo>
                <a:lnTo>
                  <a:pt x="133676" y="6857999"/>
                </a:lnTo>
                <a:lnTo>
                  <a:pt x="114609" y="6843646"/>
                </a:lnTo>
                <a:cubicBezTo>
                  <a:pt x="106811" y="6836369"/>
                  <a:pt x="103243" y="6828354"/>
                  <a:pt x="111459" y="6817746"/>
                </a:cubicBezTo>
                <a:cubicBezTo>
                  <a:pt x="93943" y="6769544"/>
                  <a:pt x="97901" y="6796071"/>
                  <a:pt x="113412" y="6759582"/>
                </a:cubicBezTo>
                <a:cubicBezTo>
                  <a:pt x="110188" y="6732087"/>
                  <a:pt x="99653" y="6727133"/>
                  <a:pt x="100729" y="6705297"/>
                </a:cubicBezTo>
                <a:cubicBezTo>
                  <a:pt x="94563" y="6675394"/>
                  <a:pt x="99792" y="6669536"/>
                  <a:pt x="87662" y="6640957"/>
                </a:cubicBezTo>
                <a:cubicBezTo>
                  <a:pt x="74199" y="6591883"/>
                  <a:pt x="82185" y="6576319"/>
                  <a:pt x="83084" y="6541313"/>
                </a:cubicBezTo>
                <a:cubicBezTo>
                  <a:pt x="82225" y="6490855"/>
                  <a:pt x="67640" y="6422980"/>
                  <a:pt x="59444" y="6370251"/>
                </a:cubicBezTo>
                <a:cubicBezTo>
                  <a:pt x="51248" y="6317522"/>
                  <a:pt x="30729" y="6270972"/>
                  <a:pt x="33908" y="6224938"/>
                </a:cubicBezTo>
                <a:lnTo>
                  <a:pt x="30063" y="6089693"/>
                </a:lnTo>
                <a:cubicBezTo>
                  <a:pt x="25730" y="6032039"/>
                  <a:pt x="3474" y="5997051"/>
                  <a:pt x="29101" y="5973994"/>
                </a:cubicBezTo>
                <a:cubicBezTo>
                  <a:pt x="17018" y="5940131"/>
                  <a:pt x="41135" y="5955713"/>
                  <a:pt x="33855" y="5939847"/>
                </a:cubicBezTo>
                <a:lnTo>
                  <a:pt x="12982" y="5906467"/>
                </a:lnTo>
                <a:lnTo>
                  <a:pt x="8416" y="5862699"/>
                </a:lnTo>
                <a:cubicBezTo>
                  <a:pt x="7895" y="5838948"/>
                  <a:pt x="8409" y="5853058"/>
                  <a:pt x="12052" y="5823324"/>
                </a:cubicBezTo>
                <a:cubicBezTo>
                  <a:pt x="11631" y="5805291"/>
                  <a:pt x="11213" y="5787258"/>
                  <a:pt x="10793" y="5769225"/>
                </a:cubicBezTo>
                <a:cubicBezTo>
                  <a:pt x="17866" y="5738356"/>
                  <a:pt x="19121" y="5696311"/>
                  <a:pt x="25986" y="5667896"/>
                </a:cubicBezTo>
                <a:cubicBezTo>
                  <a:pt x="16329" y="5647975"/>
                  <a:pt x="42195" y="5619318"/>
                  <a:pt x="43687" y="5594585"/>
                </a:cubicBezTo>
                <a:cubicBezTo>
                  <a:pt x="32512" y="5517959"/>
                  <a:pt x="44052" y="5536542"/>
                  <a:pt x="40019" y="5464225"/>
                </a:cubicBezTo>
                <a:cubicBezTo>
                  <a:pt x="32676" y="5400671"/>
                  <a:pt x="26469" y="5311951"/>
                  <a:pt x="22904" y="5269726"/>
                </a:cubicBezTo>
                <a:cubicBezTo>
                  <a:pt x="19341" y="5227501"/>
                  <a:pt x="14742" y="5212581"/>
                  <a:pt x="18628" y="5210876"/>
                </a:cubicBezTo>
                <a:cubicBezTo>
                  <a:pt x="-20300" y="5161742"/>
                  <a:pt x="15511" y="5141336"/>
                  <a:pt x="5392" y="5111369"/>
                </a:cubicBezTo>
                <a:cubicBezTo>
                  <a:pt x="10662" y="5053859"/>
                  <a:pt x="15546" y="5034036"/>
                  <a:pt x="13324" y="5009272"/>
                </a:cubicBezTo>
                <a:cubicBezTo>
                  <a:pt x="25126" y="4982633"/>
                  <a:pt x="74251" y="4956261"/>
                  <a:pt x="48699" y="4925805"/>
                </a:cubicBezTo>
                <a:cubicBezTo>
                  <a:pt x="76704" y="4931200"/>
                  <a:pt x="39437" y="4888353"/>
                  <a:pt x="62925" y="4877992"/>
                </a:cubicBezTo>
                <a:cubicBezTo>
                  <a:pt x="82480" y="4871554"/>
                  <a:pt x="75731" y="4857054"/>
                  <a:pt x="79496" y="4844323"/>
                </a:cubicBezTo>
                <a:cubicBezTo>
                  <a:pt x="97657" y="4832308"/>
                  <a:pt x="110974" y="4752352"/>
                  <a:pt x="101400" y="4733115"/>
                </a:cubicBezTo>
                <a:cubicBezTo>
                  <a:pt x="108185" y="4679357"/>
                  <a:pt x="119720" y="4662889"/>
                  <a:pt x="111223" y="4625153"/>
                </a:cubicBezTo>
                <a:cubicBezTo>
                  <a:pt x="106592" y="4588197"/>
                  <a:pt x="114401" y="4567830"/>
                  <a:pt x="126359" y="4539168"/>
                </a:cubicBezTo>
                <a:cubicBezTo>
                  <a:pt x="126535" y="4522289"/>
                  <a:pt x="126710" y="4505410"/>
                  <a:pt x="126886" y="4488531"/>
                </a:cubicBezTo>
                <a:cubicBezTo>
                  <a:pt x="126165" y="4473140"/>
                  <a:pt x="132917" y="4437329"/>
                  <a:pt x="135099" y="4411258"/>
                </a:cubicBezTo>
                <a:cubicBezTo>
                  <a:pt x="107667" y="4345686"/>
                  <a:pt x="146840" y="4280033"/>
                  <a:pt x="132327" y="4219510"/>
                </a:cubicBezTo>
                <a:cubicBezTo>
                  <a:pt x="138549" y="4158987"/>
                  <a:pt x="124091" y="4192084"/>
                  <a:pt x="172424" y="4048117"/>
                </a:cubicBezTo>
                <a:cubicBezTo>
                  <a:pt x="167703" y="4015047"/>
                  <a:pt x="203806" y="3905047"/>
                  <a:pt x="177666" y="3878222"/>
                </a:cubicBezTo>
                <a:cubicBezTo>
                  <a:pt x="167714" y="3821305"/>
                  <a:pt x="183914" y="3845122"/>
                  <a:pt x="156982" y="3778166"/>
                </a:cubicBezTo>
                <a:cubicBezTo>
                  <a:pt x="160365" y="3760234"/>
                  <a:pt x="142791" y="3724716"/>
                  <a:pt x="142115" y="3707357"/>
                </a:cubicBezTo>
                <a:cubicBezTo>
                  <a:pt x="139253" y="3688591"/>
                  <a:pt x="140202" y="3672776"/>
                  <a:pt x="139805" y="3665569"/>
                </a:cubicBezTo>
                <a:cubicBezTo>
                  <a:pt x="139778" y="3665084"/>
                  <a:pt x="139750" y="3664599"/>
                  <a:pt x="139723" y="3664114"/>
                </a:cubicBezTo>
                <a:lnTo>
                  <a:pt x="134134" y="3653088"/>
                </a:lnTo>
                <a:lnTo>
                  <a:pt x="126568" y="3641228"/>
                </a:lnTo>
                <a:cubicBezTo>
                  <a:pt x="126560" y="3629488"/>
                  <a:pt x="126549" y="3617747"/>
                  <a:pt x="126540" y="3606007"/>
                </a:cubicBezTo>
                <a:lnTo>
                  <a:pt x="134645" y="3597336"/>
                </a:lnTo>
                <a:lnTo>
                  <a:pt x="131649" y="3586412"/>
                </a:lnTo>
                <a:lnTo>
                  <a:pt x="134221" y="3569719"/>
                </a:lnTo>
                <a:lnTo>
                  <a:pt x="133795" y="3568021"/>
                </a:lnTo>
                <a:lnTo>
                  <a:pt x="130189" y="3553678"/>
                </a:lnTo>
                <a:lnTo>
                  <a:pt x="129827" y="3552249"/>
                </a:lnTo>
                <a:lnTo>
                  <a:pt x="122183" y="3542019"/>
                </a:lnTo>
                <a:lnTo>
                  <a:pt x="112426" y="3531201"/>
                </a:lnTo>
                <a:lnTo>
                  <a:pt x="105626" y="3496391"/>
                </a:lnTo>
                <a:lnTo>
                  <a:pt x="111971" y="3486850"/>
                </a:lnTo>
                <a:lnTo>
                  <a:pt x="106910" y="3476412"/>
                </a:lnTo>
                <a:cubicBezTo>
                  <a:pt x="105781" y="3466028"/>
                  <a:pt x="105824" y="3433967"/>
                  <a:pt x="105209" y="3424545"/>
                </a:cubicBezTo>
                <a:lnTo>
                  <a:pt x="103215" y="3419880"/>
                </a:lnTo>
                <a:lnTo>
                  <a:pt x="104953" y="3415218"/>
                </a:lnTo>
                <a:lnTo>
                  <a:pt x="101255" y="3409825"/>
                </a:lnTo>
                <a:lnTo>
                  <a:pt x="103044" y="3407057"/>
                </a:lnTo>
                <a:lnTo>
                  <a:pt x="89764" y="3378959"/>
                </a:lnTo>
                <a:lnTo>
                  <a:pt x="83991" y="3362948"/>
                </a:lnTo>
                <a:lnTo>
                  <a:pt x="66858" y="3332072"/>
                </a:lnTo>
                <a:lnTo>
                  <a:pt x="69057" y="3325671"/>
                </a:lnTo>
                <a:lnTo>
                  <a:pt x="51631" y="3278130"/>
                </a:lnTo>
                <a:lnTo>
                  <a:pt x="53959" y="3277179"/>
                </a:lnTo>
                <a:lnTo>
                  <a:pt x="60205" y="3262610"/>
                </a:lnTo>
                <a:lnTo>
                  <a:pt x="58998" y="3258677"/>
                </a:lnTo>
                <a:cubicBezTo>
                  <a:pt x="46010" y="3210316"/>
                  <a:pt x="80872" y="3236545"/>
                  <a:pt x="45170" y="3180546"/>
                </a:cubicBezTo>
                <a:cubicBezTo>
                  <a:pt x="53643" y="3171780"/>
                  <a:pt x="52550" y="3163902"/>
                  <a:pt x="45228" y="3151828"/>
                </a:cubicBezTo>
                <a:cubicBezTo>
                  <a:pt x="39651" y="3128169"/>
                  <a:pt x="64667" y="3124610"/>
                  <a:pt x="45020" y="3103777"/>
                </a:cubicBezTo>
                <a:cubicBezTo>
                  <a:pt x="59127" y="3105196"/>
                  <a:pt x="41123" y="3057428"/>
                  <a:pt x="57092" y="3065434"/>
                </a:cubicBezTo>
                <a:cubicBezTo>
                  <a:pt x="55435" y="3051512"/>
                  <a:pt x="40803" y="3032637"/>
                  <a:pt x="35088" y="3020247"/>
                </a:cubicBezTo>
                <a:cubicBezTo>
                  <a:pt x="32503" y="3002537"/>
                  <a:pt x="18197" y="3001119"/>
                  <a:pt x="22803" y="2991092"/>
                </a:cubicBezTo>
                <a:cubicBezTo>
                  <a:pt x="24338" y="2987749"/>
                  <a:pt x="27975" y="2983455"/>
                  <a:pt x="34850" y="2977278"/>
                </a:cubicBezTo>
                <a:cubicBezTo>
                  <a:pt x="22587" y="2954448"/>
                  <a:pt x="35600" y="2946689"/>
                  <a:pt x="36223" y="2911749"/>
                </a:cubicBezTo>
                <a:cubicBezTo>
                  <a:pt x="35158" y="2886513"/>
                  <a:pt x="29761" y="2843788"/>
                  <a:pt x="28462" y="2825860"/>
                </a:cubicBezTo>
                <a:cubicBezTo>
                  <a:pt x="28449" y="2818634"/>
                  <a:pt x="28437" y="2811409"/>
                  <a:pt x="28424" y="2804183"/>
                </a:cubicBezTo>
                <a:lnTo>
                  <a:pt x="21292" y="2790136"/>
                </a:lnTo>
                <a:lnTo>
                  <a:pt x="16179" y="2760208"/>
                </a:lnTo>
                <a:lnTo>
                  <a:pt x="22858" y="2751112"/>
                </a:lnTo>
                <a:lnTo>
                  <a:pt x="18505" y="2740278"/>
                </a:lnTo>
                <a:lnTo>
                  <a:pt x="22482" y="2726489"/>
                </a:lnTo>
                <a:lnTo>
                  <a:pt x="18175" y="2725052"/>
                </a:lnTo>
                <a:lnTo>
                  <a:pt x="10521" y="2715895"/>
                </a:lnTo>
                <a:lnTo>
                  <a:pt x="25499" y="2665666"/>
                </a:lnTo>
                <a:lnTo>
                  <a:pt x="30658" y="2635351"/>
                </a:lnTo>
                <a:cubicBezTo>
                  <a:pt x="30723" y="2625597"/>
                  <a:pt x="30791" y="2615842"/>
                  <a:pt x="30857" y="2606088"/>
                </a:cubicBezTo>
                <a:lnTo>
                  <a:pt x="37532" y="2596456"/>
                </a:lnTo>
                <a:cubicBezTo>
                  <a:pt x="41239" y="2582253"/>
                  <a:pt x="34640" y="2564757"/>
                  <a:pt x="36511" y="2549900"/>
                </a:cubicBezTo>
                <a:lnTo>
                  <a:pt x="53712" y="2496499"/>
                </a:lnTo>
                <a:cubicBezTo>
                  <a:pt x="53527" y="2492743"/>
                  <a:pt x="64725" y="2449625"/>
                  <a:pt x="64540" y="2445869"/>
                </a:cubicBezTo>
                <a:cubicBezTo>
                  <a:pt x="61940" y="2441580"/>
                  <a:pt x="65575" y="2413465"/>
                  <a:pt x="64348" y="2408995"/>
                </a:cubicBezTo>
                <a:cubicBezTo>
                  <a:pt x="100333" y="2407546"/>
                  <a:pt x="71752" y="2329020"/>
                  <a:pt x="101725" y="2335735"/>
                </a:cubicBezTo>
                <a:cubicBezTo>
                  <a:pt x="120512" y="2299003"/>
                  <a:pt x="138791" y="2291744"/>
                  <a:pt x="147278" y="2260088"/>
                </a:cubicBezTo>
                <a:cubicBezTo>
                  <a:pt x="152668" y="2224200"/>
                  <a:pt x="143589" y="2220953"/>
                  <a:pt x="152643" y="2193455"/>
                </a:cubicBezTo>
                <a:cubicBezTo>
                  <a:pt x="152701" y="2159228"/>
                  <a:pt x="131577" y="2138038"/>
                  <a:pt x="161815" y="2107942"/>
                </a:cubicBezTo>
                <a:lnTo>
                  <a:pt x="168884" y="2024270"/>
                </a:lnTo>
                <a:lnTo>
                  <a:pt x="210800" y="1969445"/>
                </a:lnTo>
                <a:lnTo>
                  <a:pt x="215063" y="1961162"/>
                </a:lnTo>
                <a:lnTo>
                  <a:pt x="226767" y="1945112"/>
                </a:lnTo>
                <a:lnTo>
                  <a:pt x="225906" y="1942021"/>
                </a:lnTo>
                <a:lnTo>
                  <a:pt x="220555" y="1935584"/>
                </a:lnTo>
                <a:cubicBezTo>
                  <a:pt x="220179" y="1930292"/>
                  <a:pt x="223282" y="1914884"/>
                  <a:pt x="223648" y="1910265"/>
                </a:cubicBezTo>
                <a:cubicBezTo>
                  <a:pt x="221934" y="1909994"/>
                  <a:pt x="221895" y="1909162"/>
                  <a:pt x="222758" y="1907867"/>
                </a:cubicBezTo>
                <a:lnTo>
                  <a:pt x="229387" y="1899379"/>
                </a:lnTo>
                <a:lnTo>
                  <a:pt x="231548" y="1895114"/>
                </a:lnTo>
                <a:lnTo>
                  <a:pt x="216553" y="1892417"/>
                </a:lnTo>
                <a:cubicBezTo>
                  <a:pt x="209075" y="1884999"/>
                  <a:pt x="222114" y="1866643"/>
                  <a:pt x="209739" y="1861483"/>
                </a:cubicBezTo>
                <a:cubicBezTo>
                  <a:pt x="214584" y="1853278"/>
                  <a:pt x="219066" y="1844665"/>
                  <a:pt x="222950" y="1835810"/>
                </a:cubicBezTo>
                <a:lnTo>
                  <a:pt x="224812" y="1830569"/>
                </a:lnTo>
                <a:lnTo>
                  <a:pt x="224522" y="1830429"/>
                </a:lnTo>
                <a:cubicBezTo>
                  <a:pt x="224224" y="1829219"/>
                  <a:pt x="224571" y="1827468"/>
                  <a:pt x="225830" y="1824832"/>
                </a:cubicBezTo>
                <a:lnTo>
                  <a:pt x="228207" y="1821003"/>
                </a:lnTo>
                <a:lnTo>
                  <a:pt x="230878" y="1807109"/>
                </a:lnTo>
                <a:lnTo>
                  <a:pt x="227355" y="1805316"/>
                </a:lnTo>
                <a:lnTo>
                  <a:pt x="228132" y="1804434"/>
                </a:lnTo>
                <a:cubicBezTo>
                  <a:pt x="237533" y="1798221"/>
                  <a:pt x="248274" y="1797417"/>
                  <a:pt x="223762" y="1784314"/>
                </a:cubicBezTo>
                <a:cubicBezTo>
                  <a:pt x="240655" y="1769422"/>
                  <a:pt x="224912" y="1763793"/>
                  <a:pt x="226521" y="1740358"/>
                </a:cubicBezTo>
                <a:cubicBezTo>
                  <a:pt x="240385" y="1732435"/>
                  <a:pt x="239102" y="1724301"/>
                  <a:pt x="233164" y="1715685"/>
                </a:cubicBezTo>
                <a:cubicBezTo>
                  <a:pt x="245499" y="1694404"/>
                  <a:pt x="240415" y="1672675"/>
                  <a:pt x="245819" y="1647555"/>
                </a:cubicBezTo>
                <a:cubicBezTo>
                  <a:pt x="268668" y="1622803"/>
                  <a:pt x="248434" y="1605585"/>
                  <a:pt x="254317" y="1578752"/>
                </a:cubicBezTo>
                <a:lnTo>
                  <a:pt x="249918" y="1546022"/>
                </a:lnTo>
                <a:cubicBezTo>
                  <a:pt x="251996" y="1543635"/>
                  <a:pt x="248777" y="1521210"/>
                  <a:pt x="248927" y="1519929"/>
                </a:cubicBezTo>
                <a:lnTo>
                  <a:pt x="248704" y="1519731"/>
                </a:lnTo>
                <a:lnTo>
                  <a:pt x="252245" y="1514846"/>
                </a:lnTo>
                <a:cubicBezTo>
                  <a:pt x="255314" y="1501295"/>
                  <a:pt x="252199" y="1477394"/>
                  <a:pt x="254681" y="1463304"/>
                </a:cubicBezTo>
                <a:cubicBezTo>
                  <a:pt x="257024" y="1459891"/>
                  <a:pt x="268983" y="1432466"/>
                  <a:pt x="267138" y="1430305"/>
                </a:cubicBezTo>
                <a:lnTo>
                  <a:pt x="266110" y="1429568"/>
                </a:lnTo>
                <a:lnTo>
                  <a:pt x="286784" y="1404045"/>
                </a:lnTo>
                <a:lnTo>
                  <a:pt x="294521" y="1360879"/>
                </a:lnTo>
                <a:lnTo>
                  <a:pt x="324750" y="1301993"/>
                </a:lnTo>
                <a:lnTo>
                  <a:pt x="328780" y="1210776"/>
                </a:lnTo>
                <a:cubicBezTo>
                  <a:pt x="344171" y="1197232"/>
                  <a:pt x="343390" y="1192124"/>
                  <a:pt x="346123" y="1157176"/>
                </a:cubicBezTo>
                <a:cubicBezTo>
                  <a:pt x="359383" y="1110140"/>
                  <a:pt x="355619" y="1111028"/>
                  <a:pt x="349331" y="1063288"/>
                </a:cubicBezTo>
                <a:cubicBezTo>
                  <a:pt x="364194" y="1005331"/>
                  <a:pt x="362778" y="969963"/>
                  <a:pt x="431245" y="889417"/>
                </a:cubicBezTo>
                <a:lnTo>
                  <a:pt x="459477" y="816346"/>
                </a:lnTo>
                <a:cubicBezTo>
                  <a:pt x="465006" y="808083"/>
                  <a:pt x="496978" y="764380"/>
                  <a:pt x="489268" y="752692"/>
                </a:cubicBezTo>
                <a:lnTo>
                  <a:pt x="505368" y="724368"/>
                </a:lnTo>
                <a:lnTo>
                  <a:pt x="511178" y="722494"/>
                </a:lnTo>
                <a:lnTo>
                  <a:pt x="514451" y="717531"/>
                </a:lnTo>
                <a:cubicBezTo>
                  <a:pt x="514171" y="710761"/>
                  <a:pt x="513893" y="703992"/>
                  <a:pt x="513612" y="697222"/>
                </a:cubicBezTo>
                <a:cubicBezTo>
                  <a:pt x="513272" y="693376"/>
                  <a:pt x="513720" y="690905"/>
                  <a:pt x="514772" y="689289"/>
                </a:cubicBezTo>
                <a:lnTo>
                  <a:pt x="515249" y="689151"/>
                </a:lnTo>
                <a:cubicBezTo>
                  <a:pt x="515320" y="686637"/>
                  <a:pt x="515389" y="684122"/>
                  <a:pt x="515461" y="681608"/>
                </a:cubicBezTo>
                <a:cubicBezTo>
                  <a:pt x="522970" y="666964"/>
                  <a:pt x="551123" y="617831"/>
                  <a:pt x="560298" y="601285"/>
                </a:cubicBezTo>
                <a:cubicBezTo>
                  <a:pt x="558549" y="585107"/>
                  <a:pt x="540289" y="573171"/>
                  <a:pt x="570504" y="582332"/>
                </a:cubicBezTo>
                <a:cubicBezTo>
                  <a:pt x="570816" y="577121"/>
                  <a:pt x="573898" y="574271"/>
                  <a:pt x="578347" y="572511"/>
                </a:cubicBezTo>
                <a:lnTo>
                  <a:pt x="580375" y="572092"/>
                </a:lnTo>
                <a:lnTo>
                  <a:pt x="575722" y="536015"/>
                </a:lnTo>
                <a:lnTo>
                  <a:pt x="578705" y="531675"/>
                </a:lnTo>
                <a:lnTo>
                  <a:pt x="564084" y="491380"/>
                </a:lnTo>
                <a:cubicBezTo>
                  <a:pt x="560969" y="487340"/>
                  <a:pt x="560134" y="482008"/>
                  <a:pt x="564457" y="473782"/>
                </a:cubicBezTo>
                <a:lnTo>
                  <a:pt x="566413" y="472000"/>
                </a:lnTo>
                <a:lnTo>
                  <a:pt x="584600" y="354566"/>
                </a:lnTo>
                <a:cubicBezTo>
                  <a:pt x="586100" y="325288"/>
                  <a:pt x="584583" y="317533"/>
                  <a:pt x="588077" y="265704"/>
                </a:cubicBezTo>
                <a:cubicBezTo>
                  <a:pt x="588008" y="205530"/>
                  <a:pt x="578491" y="226511"/>
                  <a:pt x="580576" y="187093"/>
                </a:cubicBezTo>
                <a:cubicBezTo>
                  <a:pt x="579265" y="162458"/>
                  <a:pt x="569240" y="117589"/>
                  <a:pt x="587928" y="130336"/>
                </a:cubicBezTo>
                <a:cubicBezTo>
                  <a:pt x="552635" y="69804"/>
                  <a:pt x="604651" y="82036"/>
                  <a:pt x="593881" y="17287"/>
                </a:cubicBezTo>
                <a:cubicBezTo>
                  <a:pt x="600399" y="13784"/>
                  <a:pt x="605413" y="8440"/>
                  <a:pt x="609224" y="17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84661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69216FA-293F-4DFA-AF49-122081674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8B686-8A14-8EB8-CDB5-1225AD088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Решение задачи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5504CF-B07B-45CD-B2B9-77F91DFDF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C6F0F1BD-D7E0-40DE-8DBF-8152D3191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AA3BBAC-763C-8B69-B98D-4CD03DDB8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4899" y="1337364"/>
            <a:ext cx="6129502" cy="41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781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Графический проект</vt:lpstr>
      <vt:lpstr>Постановка задачи</vt:lpstr>
      <vt:lpstr>Элементы управления</vt:lpstr>
      <vt:lpstr>Добавление мышью</vt:lpstr>
      <vt:lpstr>Структуры данных</vt:lpstr>
      <vt:lpstr>Структуры данных</vt:lpstr>
      <vt:lpstr>Рисование</vt:lpstr>
      <vt:lpstr>Решение задачи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95</cp:revision>
  <dcterms:created xsi:type="dcterms:W3CDTF">2023-05-10T21:48:30Z</dcterms:created>
  <dcterms:modified xsi:type="dcterms:W3CDTF">2023-05-13T07:15:57Z</dcterms:modified>
</cp:coreProperties>
</file>