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DF3C-F108-433A-AA63-D87842ED0917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52B9-C569-4F1E-AF12-217E026E1E5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5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DF3C-F108-433A-AA63-D87842ED0917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52B9-C569-4F1E-AF12-217E026E1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9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DF3C-F108-433A-AA63-D87842ED0917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52B9-C569-4F1E-AF12-217E026E1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34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DF3C-F108-433A-AA63-D87842ED0917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52B9-C569-4F1E-AF12-217E026E1E5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1957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DF3C-F108-433A-AA63-D87842ED0917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52B9-C569-4F1E-AF12-217E026E1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0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DF3C-F108-433A-AA63-D87842ED0917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52B9-C569-4F1E-AF12-217E026E1E5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8553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DF3C-F108-433A-AA63-D87842ED0917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52B9-C569-4F1E-AF12-217E026E1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52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DF3C-F108-433A-AA63-D87842ED0917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52B9-C569-4F1E-AF12-217E026E1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96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DF3C-F108-433A-AA63-D87842ED0917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52B9-C569-4F1E-AF12-217E026E1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7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DF3C-F108-433A-AA63-D87842ED0917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52B9-C569-4F1E-AF12-217E026E1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5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DF3C-F108-433A-AA63-D87842ED0917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52B9-C569-4F1E-AF12-217E026E1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4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DF3C-F108-433A-AA63-D87842ED0917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52B9-C569-4F1E-AF12-217E026E1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0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DF3C-F108-433A-AA63-D87842ED0917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52B9-C569-4F1E-AF12-217E026E1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6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DF3C-F108-433A-AA63-D87842ED0917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52B9-C569-4F1E-AF12-217E026E1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DF3C-F108-433A-AA63-D87842ED0917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52B9-C569-4F1E-AF12-217E026E1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7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DF3C-F108-433A-AA63-D87842ED0917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52B9-C569-4F1E-AF12-217E026E1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2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DF3C-F108-433A-AA63-D87842ED0917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52B9-C569-4F1E-AF12-217E026E1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35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044DF3C-F108-433A-AA63-D87842ED0917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8F052B9-C569-4F1E-AF12-217E026E1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38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POLCAL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We ensure the image of insurance industry.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62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876" y="260002"/>
            <a:ext cx="8534400" cy="1507067"/>
          </a:xfrm>
        </p:spPr>
        <p:txBody>
          <a:bodyPr/>
          <a:lstStyle/>
          <a:p>
            <a:r>
              <a:rPr lang="en-US" dirty="0" smtClean="0"/>
              <a:t>Co-Founders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876" y="2241049"/>
            <a:ext cx="8534400" cy="3615267"/>
          </a:xfrm>
        </p:spPr>
        <p:txBody>
          <a:bodyPr/>
          <a:lstStyle/>
          <a:p>
            <a:r>
              <a:rPr lang="en-US" dirty="0" smtClean="0"/>
              <a:t>Our company is founded in 2020. Our co-founders are:</a:t>
            </a:r>
          </a:p>
          <a:p>
            <a:r>
              <a:rPr lang="en-US" dirty="0" smtClean="0"/>
              <a:t>Bülent Sefa Yarbaşı</a:t>
            </a:r>
          </a:p>
          <a:p>
            <a:r>
              <a:rPr lang="en-US" dirty="0" smtClean="0"/>
              <a:t>Mehmet </a:t>
            </a:r>
            <a:r>
              <a:rPr lang="en-US" dirty="0" err="1" smtClean="0"/>
              <a:t>Erim</a:t>
            </a:r>
            <a:r>
              <a:rPr lang="en-US" dirty="0" smtClean="0"/>
              <a:t> </a:t>
            </a:r>
            <a:r>
              <a:rPr lang="en-US" dirty="0" err="1" smtClean="0"/>
              <a:t>Korkmaz</a:t>
            </a:r>
            <a:endParaRPr lang="en-US" dirty="0" smtClean="0"/>
          </a:p>
          <a:p>
            <a:r>
              <a:rPr lang="en-US" dirty="0" smtClean="0"/>
              <a:t>Muhammed </a:t>
            </a:r>
            <a:r>
              <a:rPr lang="en-US" dirty="0" err="1" smtClean="0"/>
              <a:t>Faruk</a:t>
            </a:r>
            <a:r>
              <a:rPr lang="en-US" dirty="0" smtClean="0"/>
              <a:t> </a:t>
            </a:r>
            <a:r>
              <a:rPr lang="en-US" dirty="0" err="1" smtClean="0"/>
              <a:t>Ozulu</a:t>
            </a:r>
            <a:endParaRPr lang="en-US" dirty="0" smtClean="0"/>
          </a:p>
          <a:p>
            <a:r>
              <a:rPr lang="en-US" dirty="0" smtClean="0"/>
              <a:t>Mustafa </a:t>
            </a:r>
            <a:r>
              <a:rPr lang="en-US" dirty="0" err="1" smtClean="0"/>
              <a:t>Sağlam</a:t>
            </a:r>
            <a:endParaRPr lang="en-US" dirty="0" smtClean="0"/>
          </a:p>
          <a:p>
            <a:r>
              <a:rPr lang="en-US" dirty="0" err="1" smtClean="0"/>
              <a:t>Gökhan</a:t>
            </a:r>
            <a:r>
              <a:rPr lang="en-US" dirty="0" smtClean="0"/>
              <a:t> </a:t>
            </a:r>
            <a:r>
              <a:rPr lang="en-US" dirty="0" err="1" smtClean="0"/>
              <a:t>Varol</a:t>
            </a:r>
            <a:r>
              <a:rPr lang="en-US" dirty="0" smtClean="0"/>
              <a:t> </a:t>
            </a:r>
            <a:r>
              <a:rPr lang="en-US" dirty="0" err="1" smtClean="0"/>
              <a:t>Çiftkaya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91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968" y="506459"/>
            <a:ext cx="8534400" cy="1507067"/>
          </a:xfrm>
        </p:spPr>
        <p:txBody>
          <a:bodyPr/>
          <a:lstStyle/>
          <a:p>
            <a:r>
              <a:rPr lang="en-US" dirty="0"/>
              <a:t>promotion page</a:t>
            </a:r>
          </a:p>
        </p:txBody>
      </p:sp>
      <p:pic>
        <p:nvPicPr>
          <p:cNvPr id="3074" name="Picture 2" descr="Açıklama yok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7112"/>
            <a:ext cx="12192000" cy="502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10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143" y="448887"/>
            <a:ext cx="8534400" cy="1507067"/>
          </a:xfrm>
        </p:spPr>
        <p:txBody>
          <a:bodyPr/>
          <a:lstStyle/>
          <a:p>
            <a:r>
              <a:rPr lang="en-US" dirty="0"/>
              <a:t>application</a:t>
            </a:r>
            <a:r>
              <a:rPr lang="en-US" dirty="0" smtClean="0"/>
              <a:t> 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583" y="2830484"/>
            <a:ext cx="8534400" cy="3615267"/>
          </a:xfrm>
        </p:spPr>
        <p:txBody>
          <a:bodyPr/>
          <a:lstStyle/>
          <a:p>
            <a:r>
              <a:rPr lang="en-US" dirty="0" smtClean="0"/>
              <a:t>Our main goal is helping insurance experts and customers by calculating insurance policies. </a:t>
            </a:r>
            <a:endParaRPr lang="en-US" dirty="0"/>
          </a:p>
        </p:txBody>
      </p:sp>
      <p:pic>
        <p:nvPicPr>
          <p:cNvPr id="2050" name="Picture 2" descr="Açıklama yok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450" y="0"/>
            <a:ext cx="363855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339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08" y="513849"/>
            <a:ext cx="8534400" cy="1507067"/>
          </a:xfrm>
        </p:spPr>
        <p:txBody>
          <a:bodyPr/>
          <a:lstStyle/>
          <a:p>
            <a:r>
              <a:rPr lang="en-US" dirty="0" smtClean="0"/>
              <a:t>Input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208" y="2020916"/>
            <a:ext cx="8534400" cy="885305"/>
          </a:xfrm>
        </p:spPr>
        <p:txBody>
          <a:bodyPr/>
          <a:lstStyle/>
          <a:p>
            <a:r>
              <a:rPr lang="en-US" dirty="0" smtClean="0"/>
              <a:t>Our applications takes some inputs in order to calculate policies.</a:t>
            </a:r>
            <a:endParaRPr lang="en-US" dirty="0"/>
          </a:p>
        </p:txBody>
      </p:sp>
      <p:pic>
        <p:nvPicPr>
          <p:cNvPr id="4098" name="Picture 2" descr="Açıklama yok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37868"/>
            <a:ext cx="12192000" cy="402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398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900" y="372532"/>
            <a:ext cx="8534400" cy="1507067"/>
          </a:xfrm>
        </p:spPr>
        <p:txBody>
          <a:bodyPr/>
          <a:lstStyle/>
          <a:p>
            <a:r>
              <a:rPr lang="en-US" dirty="0" smtClean="0"/>
              <a:t>Why do you need </a:t>
            </a:r>
            <a:r>
              <a:rPr lang="en-US" dirty="0" err="1" smtClean="0"/>
              <a:t>polcal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900" y="2406535"/>
            <a:ext cx="8534400" cy="3615267"/>
          </a:xfrm>
        </p:spPr>
        <p:txBody>
          <a:bodyPr/>
          <a:lstStyle/>
          <a:p>
            <a:r>
              <a:rPr lang="en-US" dirty="0"/>
              <a:t>If you don't know how to pay your policies and you need a tool that calculates it, </a:t>
            </a:r>
            <a:r>
              <a:rPr lang="en-US" dirty="0" smtClean="0"/>
              <a:t>POLCAL </a:t>
            </a:r>
            <a:r>
              <a:rPr lang="en-US"/>
              <a:t>is </a:t>
            </a:r>
            <a:r>
              <a:rPr lang="en-US" smtClean="0"/>
              <a:t>exactly for </a:t>
            </a:r>
            <a:r>
              <a:rPr lang="en-US" dirty="0"/>
              <a:t>you.</a:t>
            </a:r>
          </a:p>
        </p:txBody>
      </p:sp>
    </p:spTree>
    <p:extLst>
      <p:ext uri="{BB962C8B-B14F-4D97-AF65-F5344CB8AC3E}">
        <p14:creationId xmlns:p14="http://schemas.microsoft.com/office/powerpoint/2010/main" val="369893772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96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Slice</vt:lpstr>
      <vt:lpstr>POLCAL</vt:lpstr>
      <vt:lpstr>Co-Founders</vt:lpstr>
      <vt:lpstr>promotion page</vt:lpstr>
      <vt:lpstr>application Target</vt:lpstr>
      <vt:lpstr>Input page</vt:lpstr>
      <vt:lpstr>Why do you need polcal?</vt:lpstr>
    </vt:vector>
  </TitlesOfParts>
  <Company>BSH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POLCAL</dc:title>
  <dc:creator>Yarbasi, Bulent-Sefa (GIT-TC13)</dc:creator>
  <cp:lastModifiedBy>Yarbasi, Bulent-Sefa (GIT-TC13)</cp:lastModifiedBy>
  <cp:revision>7</cp:revision>
  <dcterms:created xsi:type="dcterms:W3CDTF">2020-07-02T17:32:49Z</dcterms:created>
  <dcterms:modified xsi:type="dcterms:W3CDTF">2020-07-03T09:36:34Z</dcterms:modified>
</cp:coreProperties>
</file>