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47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24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8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36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3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24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11/19/2023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26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11/19/2023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818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11/19/2023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28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80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379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44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2" r:id="rId2"/>
    <p:sldLayoutId id="2147483721" r:id="rId3"/>
    <p:sldLayoutId id="2147483720" r:id="rId4"/>
    <p:sldLayoutId id="2147483719" r:id="rId5"/>
    <p:sldLayoutId id="2147483718" r:id="rId6"/>
    <p:sldLayoutId id="2147483717" r:id="rId7"/>
    <p:sldLayoutId id="2147483716" r:id="rId8"/>
    <p:sldLayoutId id="2147483715" r:id="rId9"/>
    <p:sldLayoutId id="2147483714" r:id="rId10"/>
    <p:sldLayoutId id="214748371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48A46D-6AAA-BB5B-67B2-6C0042DD5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 fontScale="90000"/>
          </a:bodyPr>
          <a:lstStyle/>
          <a:p>
            <a:r>
              <a:rPr lang="tr-TR" dirty="0"/>
              <a:t>Python ile          ki kare testi uygulaması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371ED-51C9-7F94-7C9D-6DAA20AD6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r>
              <a:rPr lang="tr-TR" err="1"/>
              <a:t>Scipy</a:t>
            </a:r>
            <a:r>
              <a:rPr lang="tr-TR"/>
              <a:t> kütüphanesi ile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aint in motion from the bottom of the view">
            <a:extLst>
              <a:ext uri="{FF2B5EF4-FFF2-40B4-BE49-F238E27FC236}">
                <a16:creationId xmlns:a16="http://schemas.microsoft.com/office/drawing/2014/main" id="{73D64BA2-9401-186D-BCD8-C39BC73229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91"/>
          <a:stretch/>
        </p:blipFill>
        <p:spPr>
          <a:xfrm>
            <a:off x="6662168" y="3209725"/>
            <a:ext cx="5040780" cy="2835429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D7F30350-89E1-48BF-9F61-291AB9776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30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Siyah arka plan üzerinde çok sayıda soru işareti">
            <a:extLst>
              <a:ext uri="{FF2B5EF4-FFF2-40B4-BE49-F238E27FC236}">
                <a16:creationId xmlns:a16="http://schemas.microsoft.com/office/drawing/2014/main" id="{1D950ED4-BE51-556C-0731-187C7A5A9B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64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37992A9-1E8C-4E57-B4F4-EE2D38E50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507815-4F1F-0FD7-018C-7A1793C36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7"/>
            <a:ext cx="7425980" cy="493661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dirty="0" err="1">
                <a:solidFill>
                  <a:srgbClr val="FF0000"/>
                </a:solidFill>
              </a:rPr>
              <a:t>Değişken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türleri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- </a:t>
            </a:r>
            <a:r>
              <a:rPr lang="tr-TR" dirty="0">
                <a:solidFill>
                  <a:srgbClr val="00B0F0"/>
                </a:solidFill>
              </a:rPr>
              <a:t>sayısal değişken</a:t>
            </a:r>
            <a:br>
              <a:rPr lang="tr-TR" dirty="0">
                <a:solidFill>
                  <a:srgbClr val="FFFFFF"/>
                </a:solidFill>
              </a:rPr>
            </a:br>
            <a:r>
              <a:rPr lang="tr-TR" dirty="0">
                <a:solidFill>
                  <a:srgbClr val="FFFFFF"/>
                </a:solidFill>
              </a:rPr>
              <a:t>  . </a:t>
            </a:r>
            <a:r>
              <a:rPr lang="tr-TR" sz="4000" dirty="0">
                <a:solidFill>
                  <a:srgbClr val="FFFFFF"/>
                </a:solidFill>
              </a:rPr>
              <a:t>Kilo, boy, fiyat, vb.</a:t>
            </a:r>
            <a:br>
              <a:rPr lang="tr-TR" sz="4000" dirty="0">
                <a:solidFill>
                  <a:srgbClr val="FFFFFF"/>
                </a:solidFill>
              </a:rPr>
            </a:br>
            <a:br>
              <a:rPr lang="tr-TR" dirty="0">
                <a:solidFill>
                  <a:srgbClr val="FFFFFF"/>
                </a:solidFill>
              </a:rPr>
            </a:br>
            <a:r>
              <a:rPr lang="tr-TR" dirty="0">
                <a:solidFill>
                  <a:srgbClr val="FFFFFF"/>
                </a:solidFill>
              </a:rPr>
              <a:t>- </a:t>
            </a:r>
            <a:r>
              <a:rPr lang="tr-TR" dirty="0">
                <a:solidFill>
                  <a:srgbClr val="00B0F0"/>
                </a:solidFill>
              </a:rPr>
              <a:t>kategorik değişken</a:t>
            </a:r>
            <a:br>
              <a:rPr lang="tr-TR" dirty="0">
                <a:solidFill>
                  <a:srgbClr val="FFFFFF"/>
                </a:solidFill>
              </a:rPr>
            </a:br>
            <a:r>
              <a:rPr lang="tr-TR" dirty="0">
                <a:solidFill>
                  <a:srgbClr val="FFFFFF"/>
                </a:solidFill>
              </a:rPr>
              <a:t>   . </a:t>
            </a:r>
            <a:r>
              <a:rPr lang="tr-TR" sz="4000" dirty="0">
                <a:solidFill>
                  <a:srgbClr val="FFFFFF"/>
                </a:solidFill>
              </a:rPr>
              <a:t>Cinsiyet, tutulan futbol   takımı, hangi partiye oy verildiği, vb.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64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2B1218-1162-F946-FAE9-961733DB9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1041416"/>
            <a:ext cx="9963150" cy="504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177274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Bierstadt</vt:lpstr>
      <vt:lpstr>GestaltVTI</vt:lpstr>
      <vt:lpstr>Python ile          ki kare testi uygulaması</vt:lpstr>
      <vt:lpstr>Değişken türleri - sayısal değişken   . Kilo, boy, fiyat, vb.  - kategorik değişken    . Cinsiyet, tutulan futbol   takımı, hangi partiye oy verildiği, vb.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ile ki kare tesi</dc:title>
  <dc:creator>Bülent Sezen</dc:creator>
  <cp:lastModifiedBy>Bülent Sezen</cp:lastModifiedBy>
  <cp:revision>3</cp:revision>
  <dcterms:created xsi:type="dcterms:W3CDTF">2023-11-19T09:38:09Z</dcterms:created>
  <dcterms:modified xsi:type="dcterms:W3CDTF">2023-11-19T10:25:07Z</dcterms:modified>
</cp:coreProperties>
</file>