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8" r:id="rId5"/>
  </p:sldIdLst>
  <p:sldSz cx="16265525" cy="22632988"/>
  <p:notesSz cx="6858000" cy="9144000"/>
  <p:defaultTextStyle>
    <a:defPPr>
      <a:defRPr lang="en-US"/>
    </a:defPPr>
    <a:lvl1pPr marL="0" algn="l" defTabSz="914228" rtl="0" eaLnBrk="1" latinLnBrk="0" hangingPunct="1">
      <a:defRPr sz="1800" kern="1200">
        <a:solidFill>
          <a:schemeClr val="tx1"/>
        </a:solidFill>
        <a:latin typeface="+mn-lt"/>
        <a:ea typeface="+mn-ea"/>
        <a:cs typeface="+mn-cs"/>
      </a:defRPr>
    </a:lvl1pPr>
    <a:lvl2pPr marL="457113" algn="l" defTabSz="914228" rtl="0" eaLnBrk="1" latinLnBrk="0" hangingPunct="1">
      <a:defRPr sz="1800" kern="1200">
        <a:solidFill>
          <a:schemeClr val="tx1"/>
        </a:solidFill>
        <a:latin typeface="+mn-lt"/>
        <a:ea typeface="+mn-ea"/>
        <a:cs typeface="+mn-cs"/>
      </a:defRPr>
    </a:lvl2pPr>
    <a:lvl3pPr marL="914228" algn="l" defTabSz="914228" rtl="0" eaLnBrk="1" latinLnBrk="0" hangingPunct="1">
      <a:defRPr sz="1800" kern="1200">
        <a:solidFill>
          <a:schemeClr val="tx1"/>
        </a:solidFill>
        <a:latin typeface="+mn-lt"/>
        <a:ea typeface="+mn-ea"/>
        <a:cs typeface="+mn-cs"/>
      </a:defRPr>
    </a:lvl3pPr>
    <a:lvl4pPr marL="1371340" algn="l" defTabSz="914228" rtl="0" eaLnBrk="1" latinLnBrk="0" hangingPunct="1">
      <a:defRPr sz="1800" kern="1200">
        <a:solidFill>
          <a:schemeClr val="tx1"/>
        </a:solidFill>
        <a:latin typeface="+mn-lt"/>
        <a:ea typeface="+mn-ea"/>
        <a:cs typeface="+mn-cs"/>
      </a:defRPr>
    </a:lvl4pPr>
    <a:lvl5pPr marL="1828455" algn="l" defTabSz="914228" rtl="0" eaLnBrk="1" latinLnBrk="0" hangingPunct="1">
      <a:defRPr sz="1800" kern="1200">
        <a:solidFill>
          <a:schemeClr val="tx1"/>
        </a:solidFill>
        <a:latin typeface="+mn-lt"/>
        <a:ea typeface="+mn-ea"/>
        <a:cs typeface="+mn-cs"/>
      </a:defRPr>
    </a:lvl5pPr>
    <a:lvl6pPr marL="2285568" algn="l" defTabSz="914228" rtl="0" eaLnBrk="1" latinLnBrk="0" hangingPunct="1">
      <a:defRPr sz="1800" kern="1200">
        <a:solidFill>
          <a:schemeClr val="tx1"/>
        </a:solidFill>
        <a:latin typeface="+mn-lt"/>
        <a:ea typeface="+mn-ea"/>
        <a:cs typeface="+mn-cs"/>
      </a:defRPr>
    </a:lvl6pPr>
    <a:lvl7pPr marL="2742681" algn="l" defTabSz="914228" rtl="0" eaLnBrk="1" latinLnBrk="0" hangingPunct="1">
      <a:defRPr sz="1800" kern="1200">
        <a:solidFill>
          <a:schemeClr val="tx1"/>
        </a:solidFill>
        <a:latin typeface="+mn-lt"/>
        <a:ea typeface="+mn-ea"/>
        <a:cs typeface="+mn-cs"/>
      </a:defRPr>
    </a:lvl7pPr>
    <a:lvl8pPr marL="3199796" algn="l" defTabSz="914228" rtl="0" eaLnBrk="1" latinLnBrk="0" hangingPunct="1">
      <a:defRPr sz="1800" kern="1200">
        <a:solidFill>
          <a:schemeClr val="tx1"/>
        </a:solidFill>
        <a:latin typeface="+mn-lt"/>
        <a:ea typeface="+mn-ea"/>
        <a:cs typeface="+mn-cs"/>
      </a:defRPr>
    </a:lvl8pPr>
    <a:lvl9pPr marL="3656908" algn="l" defTabSz="91422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A7B9E8-A090-D33B-0E1B-2F6C3DF93A5E}" v="2" dt="2024-05-14T05:12:54.106"/>
  </p1510:revLst>
</p1510:revInfo>
</file>

<file path=ppt/tableStyles.xml><?xml version="1.0" encoding="utf-8"?>
<a:tblStyleLst xmlns:a="http://schemas.openxmlformats.org/drawingml/2006/main" def="{5C22544A-7EE6-4342-B048-85BDC9FD1C3A}">
  <a:tblStyle styleId="{7DF18680-E054-41AD-8BC1-D1AEF772440D}"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65" autoAdjust="0"/>
  </p:normalViewPr>
  <p:slideViewPr>
    <p:cSldViewPr snapToGrid="0">
      <p:cViewPr>
        <p:scale>
          <a:sx n="50" d="100"/>
          <a:sy n="50" d="100"/>
        </p:scale>
        <p:origin x="1267" y="-36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1F2502-A051-4707-8B5D-9DF14F2FD64C}" type="doc">
      <dgm:prSet loTypeId="urn:microsoft.com/office/officeart/2005/8/layout/hierarchy1" loCatId="hierarchy" qsTypeId="urn:microsoft.com/office/officeart/2005/8/quickstyle/simple2" qsCatId="simple" csTypeId="urn:microsoft.com/office/officeart/2005/8/colors/accent0_2" csCatId="mainScheme" phldr="1"/>
      <dgm:spPr/>
      <dgm:t>
        <a:bodyPr/>
        <a:lstStyle/>
        <a:p>
          <a:endParaRPr lang="en-US"/>
        </a:p>
      </dgm:t>
    </dgm:pt>
    <dgm:pt modelId="{E26BD253-5F19-49CC-A505-034850B6A322}">
      <dgm:prSet phldrT="[Text]"/>
      <dgm:spPr/>
      <dgm:t>
        <a:bodyPr/>
        <a:lstStyle/>
        <a:p>
          <a:r>
            <a:rPr lang="mn-MN" dirty="0">
              <a:latin typeface="Times New Roman" panose="02020603050405020304" pitchFamily="18" charset="0"/>
              <a:cs typeface="Times New Roman" panose="02020603050405020304" pitchFamily="18" charset="0"/>
            </a:rPr>
            <a:t>эхлэх</a:t>
          </a:r>
          <a:endParaRPr lang="en-US" dirty="0">
            <a:latin typeface="Times New Roman" panose="02020603050405020304" pitchFamily="18" charset="0"/>
            <a:cs typeface="Times New Roman" panose="02020603050405020304" pitchFamily="18" charset="0"/>
          </a:endParaRPr>
        </a:p>
      </dgm:t>
    </dgm:pt>
    <dgm:pt modelId="{0D8B7350-2DA4-4661-B66A-0D62C9649FC0}" type="parTrans" cxnId="{1CEF0A37-520B-45EC-B59D-A4C6725987C0}">
      <dgm:prSet/>
      <dgm:spPr/>
      <dgm:t>
        <a:bodyPr/>
        <a:lstStyle/>
        <a:p>
          <a:endParaRPr lang="en-US"/>
        </a:p>
      </dgm:t>
    </dgm:pt>
    <dgm:pt modelId="{2372B23F-D8A3-4298-869F-4F6B57F1EFFE}" type="sibTrans" cxnId="{1CEF0A37-520B-45EC-B59D-A4C6725987C0}">
      <dgm:prSet/>
      <dgm:spPr/>
      <dgm:t>
        <a:bodyPr/>
        <a:lstStyle/>
        <a:p>
          <a:endParaRPr lang="en-US"/>
        </a:p>
      </dgm:t>
    </dgm:pt>
    <dgm:pt modelId="{CC2F3427-AC5D-4C71-AC2C-9DD599515F46}">
      <dgm:prSet phldrT="[Text]"/>
      <dgm:spPr/>
      <dgm:t>
        <a:bodyPr/>
        <a:lstStyle/>
        <a:p>
          <a:r>
            <a:rPr lang="mn-MN" dirty="0">
              <a:latin typeface="Times New Roman" panose="02020603050405020304" pitchFamily="18" charset="0"/>
              <a:cs typeface="Times New Roman" panose="02020603050405020304" pitchFamily="18" charset="0"/>
            </a:rPr>
            <a:t>Гар </a:t>
          </a:r>
          <a:endParaRPr lang="en-US" dirty="0">
            <a:latin typeface="Times New Roman" panose="02020603050405020304" pitchFamily="18" charset="0"/>
            <a:cs typeface="Times New Roman" panose="02020603050405020304" pitchFamily="18" charset="0"/>
          </a:endParaRPr>
        </a:p>
      </dgm:t>
    </dgm:pt>
    <dgm:pt modelId="{927B5F56-D9EC-47D4-8101-3E9E1D252835}" type="parTrans" cxnId="{A6E68B53-0987-4897-9ECD-C3B3859532F7}">
      <dgm:prSet/>
      <dgm:spPr/>
      <dgm:t>
        <a:bodyPr/>
        <a:lstStyle/>
        <a:p>
          <a:endParaRPr lang="en-US"/>
        </a:p>
      </dgm:t>
    </dgm:pt>
    <dgm:pt modelId="{683D67AB-DDF7-4368-A474-08FE1866FA65}" type="sibTrans" cxnId="{A6E68B53-0987-4897-9ECD-C3B3859532F7}">
      <dgm:prSet/>
      <dgm:spPr/>
      <dgm:t>
        <a:bodyPr/>
        <a:lstStyle/>
        <a:p>
          <a:endParaRPr lang="en-US"/>
        </a:p>
      </dgm:t>
    </dgm:pt>
    <dgm:pt modelId="{364EC78C-DA12-42A0-BADA-A75D1D29B8C7}">
      <dgm:prSet phldrT="[Text]"/>
      <dgm:spPr/>
      <dgm:t>
        <a:bodyPr/>
        <a:lstStyle/>
        <a:p>
          <a:r>
            <a:rPr lang="mn-MN" b="0" i="0" dirty="0">
              <a:latin typeface="Times New Roman" panose="02020603050405020304" pitchFamily="18" charset="0"/>
              <a:cs typeface="Times New Roman" panose="02020603050405020304" pitchFamily="18" charset="0"/>
            </a:rPr>
            <a:t>Гар удирдлагаар явах</a:t>
          </a:r>
          <a:endParaRPr lang="en-US" dirty="0">
            <a:latin typeface="Times New Roman" panose="02020603050405020304" pitchFamily="18" charset="0"/>
            <a:cs typeface="Times New Roman" panose="02020603050405020304" pitchFamily="18" charset="0"/>
          </a:endParaRPr>
        </a:p>
      </dgm:t>
    </dgm:pt>
    <dgm:pt modelId="{94A1CD4D-1446-4130-A210-7AB804AD7F5E}" type="parTrans" cxnId="{E92EB6E4-6B28-4EF9-BF0F-4613993F46EA}">
      <dgm:prSet/>
      <dgm:spPr/>
      <dgm:t>
        <a:bodyPr/>
        <a:lstStyle/>
        <a:p>
          <a:endParaRPr lang="en-US"/>
        </a:p>
      </dgm:t>
    </dgm:pt>
    <dgm:pt modelId="{780AABB6-7094-45D3-8DA6-5A48523337E5}" type="sibTrans" cxnId="{E92EB6E4-6B28-4EF9-BF0F-4613993F46EA}">
      <dgm:prSet/>
      <dgm:spPr/>
      <dgm:t>
        <a:bodyPr/>
        <a:lstStyle/>
        <a:p>
          <a:endParaRPr lang="en-US"/>
        </a:p>
      </dgm:t>
    </dgm:pt>
    <dgm:pt modelId="{AC97A650-AD2E-45EB-AADC-B6FFCC756526}">
      <dgm:prSet phldrT="[Text]"/>
      <dgm:spPr/>
      <dgm:t>
        <a:bodyPr/>
        <a:lstStyle/>
        <a:p>
          <a:r>
            <a:rPr lang="mn-MN" dirty="0">
              <a:latin typeface="Times New Roman" panose="02020603050405020304" pitchFamily="18" charset="0"/>
              <a:cs typeface="Times New Roman" panose="02020603050405020304" pitchFamily="18" charset="0"/>
            </a:rPr>
            <a:t>Явсан замаар буцан явах</a:t>
          </a:r>
          <a:endParaRPr lang="en-US" dirty="0">
            <a:latin typeface="Times New Roman" panose="02020603050405020304" pitchFamily="18" charset="0"/>
            <a:cs typeface="Times New Roman" panose="02020603050405020304" pitchFamily="18" charset="0"/>
          </a:endParaRPr>
        </a:p>
      </dgm:t>
    </dgm:pt>
    <dgm:pt modelId="{8FE52647-51AB-4E89-A38D-3C2E94D5A698}" type="parTrans" cxnId="{EC83C271-21EB-4E2C-842D-3E93DE19D084}">
      <dgm:prSet/>
      <dgm:spPr/>
      <dgm:t>
        <a:bodyPr/>
        <a:lstStyle/>
        <a:p>
          <a:endParaRPr lang="en-US"/>
        </a:p>
      </dgm:t>
    </dgm:pt>
    <dgm:pt modelId="{B39B133E-E508-445D-B207-3A5C9EB03388}" type="sibTrans" cxnId="{EC83C271-21EB-4E2C-842D-3E93DE19D084}">
      <dgm:prSet/>
      <dgm:spPr/>
      <dgm:t>
        <a:bodyPr/>
        <a:lstStyle/>
        <a:p>
          <a:endParaRPr lang="en-US"/>
        </a:p>
      </dgm:t>
    </dgm:pt>
    <dgm:pt modelId="{96B506AD-5D77-4C1C-9F1C-9681DC77B0BA}">
      <dgm:prSet phldrT="[Text]"/>
      <dgm:spPr/>
      <dgm:t>
        <a:bodyPr/>
        <a:lstStyle/>
        <a:p>
          <a:r>
            <a:rPr lang="en-US" dirty="0">
              <a:latin typeface="Times New Roman" panose="02020603050405020304" pitchFamily="18" charset="0"/>
              <a:cs typeface="Times New Roman" panose="02020603050405020304" pitchFamily="18" charset="0"/>
            </a:rPr>
            <a:t>GPS</a:t>
          </a:r>
        </a:p>
      </dgm:t>
    </dgm:pt>
    <dgm:pt modelId="{E2C8B281-E165-4DF9-AD5E-51B9294365BD}" type="parTrans" cxnId="{972BC15B-77AD-4A85-8E1D-6B801FD2450C}">
      <dgm:prSet/>
      <dgm:spPr/>
      <dgm:t>
        <a:bodyPr/>
        <a:lstStyle/>
        <a:p>
          <a:endParaRPr lang="en-US"/>
        </a:p>
      </dgm:t>
    </dgm:pt>
    <dgm:pt modelId="{F47B1F03-CBD7-40AF-AA3D-8418A9351D32}" type="sibTrans" cxnId="{972BC15B-77AD-4A85-8E1D-6B801FD2450C}">
      <dgm:prSet/>
      <dgm:spPr/>
      <dgm:t>
        <a:bodyPr/>
        <a:lstStyle/>
        <a:p>
          <a:endParaRPr lang="en-US"/>
        </a:p>
      </dgm:t>
    </dgm:pt>
    <dgm:pt modelId="{3CB83B4E-45A7-4865-A8F0-BAB4325158CE}">
      <dgm:prSet phldrT="[Text]"/>
      <dgm:spPr/>
      <dgm:t>
        <a:bodyPr/>
        <a:lstStyle/>
        <a:p>
          <a:r>
            <a:rPr lang="mn-MN" dirty="0">
              <a:latin typeface="Times New Roman" panose="02020603050405020304" pitchFamily="18" charset="0"/>
              <a:cs typeface="Times New Roman" panose="02020603050405020304" pitchFamily="18" charset="0"/>
            </a:rPr>
            <a:t>Өгсөн цэгүүдээр явна</a:t>
          </a:r>
          <a:endParaRPr lang="en-US" dirty="0">
            <a:latin typeface="Times New Roman" panose="02020603050405020304" pitchFamily="18" charset="0"/>
            <a:cs typeface="Times New Roman" panose="02020603050405020304" pitchFamily="18" charset="0"/>
          </a:endParaRPr>
        </a:p>
      </dgm:t>
    </dgm:pt>
    <dgm:pt modelId="{65263873-7AD7-4F1D-886A-661F318B824F}" type="parTrans" cxnId="{D84885F2-4EF8-462D-8F2B-60D2DB53C502}">
      <dgm:prSet/>
      <dgm:spPr/>
      <dgm:t>
        <a:bodyPr/>
        <a:lstStyle/>
        <a:p>
          <a:endParaRPr lang="en-US"/>
        </a:p>
      </dgm:t>
    </dgm:pt>
    <dgm:pt modelId="{8F09C377-3FD0-4F60-9A44-A4A2CBCD54AE}" type="sibTrans" cxnId="{D84885F2-4EF8-462D-8F2B-60D2DB53C502}">
      <dgm:prSet/>
      <dgm:spPr/>
      <dgm:t>
        <a:bodyPr/>
        <a:lstStyle/>
        <a:p>
          <a:endParaRPr lang="en-US"/>
        </a:p>
      </dgm:t>
    </dgm:pt>
    <dgm:pt modelId="{BF76C699-794E-4E3E-AB90-89154162D2D9}" type="pres">
      <dgm:prSet presAssocID="{5A1F2502-A051-4707-8B5D-9DF14F2FD64C}" presName="hierChild1" presStyleCnt="0">
        <dgm:presLayoutVars>
          <dgm:chPref val="1"/>
          <dgm:dir/>
          <dgm:animOne val="branch"/>
          <dgm:animLvl val="lvl"/>
          <dgm:resizeHandles/>
        </dgm:presLayoutVars>
      </dgm:prSet>
      <dgm:spPr/>
    </dgm:pt>
    <dgm:pt modelId="{83386D27-32D3-436C-B42B-F92258619661}" type="pres">
      <dgm:prSet presAssocID="{E26BD253-5F19-49CC-A505-034850B6A322}" presName="hierRoot1" presStyleCnt="0"/>
      <dgm:spPr/>
    </dgm:pt>
    <dgm:pt modelId="{5D0BE5CA-B7D0-4C7E-801B-C4AAFBC2A5B7}" type="pres">
      <dgm:prSet presAssocID="{E26BD253-5F19-49CC-A505-034850B6A322}" presName="composite" presStyleCnt="0"/>
      <dgm:spPr/>
    </dgm:pt>
    <dgm:pt modelId="{8AB8FF85-C551-490E-8951-53F3AE1B48C1}" type="pres">
      <dgm:prSet presAssocID="{E26BD253-5F19-49CC-A505-034850B6A322}" presName="background" presStyleLbl="node0" presStyleIdx="0" presStyleCnt="1"/>
      <dgm:spPr/>
    </dgm:pt>
    <dgm:pt modelId="{8B56D8FA-C4C1-465C-B21E-7ECA5C8A38A6}" type="pres">
      <dgm:prSet presAssocID="{E26BD253-5F19-49CC-A505-034850B6A322}" presName="text" presStyleLbl="fgAcc0" presStyleIdx="0" presStyleCnt="1">
        <dgm:presLayoutVars>
          <dgm:chPref val="3"/>
        </dgm:presLayoutVars>
      </dgm:prSet>
      <dgm:spPr/>
    </dgm:pt>
    <dgm:pt modelId="{F3254694-839F-4519-802B-6196AB955F34}" type="pres">
      <dgm:prSet presAssocID="{E26BD253-5F19-49CC-A505-034850B6A322}" presName="hierChild2" presStyleCnt="0"/>
      <dgm:spPr/>
    </dgm:pt>
    <dgm:pt modelId="{16931D03-B6C9-4326-B385-46810D14238F}" type="pres">
      <dgm:prSet presAssocID="{927B5F56-D9EC-47D4-8101-3E9E1D252835}" presName="Name10" presStyleLbl="parChTrans1D2" presStyleIdx="0" presStyleCnt="2"/>
      <dgm:spPr/>
    </dgm:pt>
    <dgm:pt modelId="{7FFFA511-C081-4CB9-8D4C-14967EEB4025}" type="pres">
      <dgm:prSet presAssocID="{CC2F3427-AC5D-4C71-AC2C-9DD599515F46}" presName="hierRoot2" presStyleCnt="0"/>
      <dgm:spPr/>
    </dgm:pt>
    <dgm:pt modelId="{449699FF-9135-49E5-B4AA-69B5A7336E63}" type="pres">
      <dgm:prSet presAssocID="{CC2F3427-AC5D-4C71-AC2C-9DD599515F46}" presName="composite2" presStyleCnt="0"/>
      <dgm:spPr/>
    </dgm:pt>
    <dgm:pt modelId="{FC3B16E3-F8C9-4393-9AED-4805D092F1A5}" type="pres">
      <dgm:prSet presAssocID="{CC2F3427-AC5D-4C71-AC2C-9DD599515F46}" presName="background2" presStyleLbl="node2" presStyleIdx="0" presStyleCnt="2"/>
      <dgm:spPr/>
    </dgm:pt>
    <dgm:pt modelId="{6DA85C35-33CE-46F0-8974-5D20AA722F7C}" type="pres">
      <dgm:prSet presAssocID="{CC2F3427-AC5D-4C71-AC2C-9DD599515F46}" presName="text2" presStyleLbl="fgAcc2" presStyleIdx="0" presStyleCnt="2">
        <dgm:presLayoutVars>
          <dgm:chPref val="3"/>
        </dgm:presLayoutVars>
      </dgm:prSet>
      <dgm:spPr/>
    </dgm:pt>
    <dgm:pt modelId="{A29081EF-C7B4-4145-A212-3BA42F32746D}" type="pres">
      <dgm:prSet presAssocID="{CC2F3427-AC5D-4C71-AC2C-9DD599515F46}" presName="hierChild3" presStyleCnt="0"/>
      <dgm:spPr/>
    </dgm:pt>
    <dgm:pt modelId="{319BA984-2667-4298-98C8-00A20CDBA18F}" type="pres">
      <dgm:prSet presAssocID="{94A1CD4D-1446-4130-A210-7AB804AD7F5E}" presName="Name17" presStyleLbl="parChTrans1D3" presStyleIdx="0" presStyleCnt="3"/>
      <dgm:spPr/>
    </dgm:pt>
    <dgm:pt modelId="{A40F585B-54E5-4072-AD58-F0F2D0DF138B}" type="pres">
      <dgm:prSet presAssocID="{364EC78C-DA12-42A0-BADA-A75D1D29B8C7}" presName="hierRoot3" presStyleCnt="0"/>
      <dgm:spPr/>
    </dgm:pt>
    <dgm:pt modelId="{35B1B22B-E4AB-4324-8DE6-FA4A92DA51FB}" type="pres">
      <dgm:prSet presAssocID="{364EC78C-DA12-42A0-BADA-A75D1D29B8C7}" presName="composite3" presStyleCnt="0"/>
      <dgm:spPr/>
    </dgm:pt>
    <dgm:pt modelId="{DD9684AC-CB9E-4089-A12F-EC0A0236D66D}" type="pres">
      <dgm:prSet presAssocID="{364EC78C-DA12-42A0-BADA-A75D1D29B8C7}" presName="background3" presStyleLbl="node3" presStyleIdx="0" presStyleCnt="3"/>
      <dgm:spPr/>
    </dgm:pt>
    <dgm:pt modelId="{28FC672A-0CD0-4852-ACD5-AEF83E02BF53}" type="pres">
      <dgm:prSet presAssocID="{364EC78C-DA12-42A0-BADA-A75D1D29B8C7}" presName="text3" presStyleLbl="fgAcc3" presStyleIdx="0" presStyleCnt="3">
        <dgm:presLayoutVars>
          <dgm:chPref val="3"/>
        </dgm:presLayoutVars>
      </dgm:prSet>
      <dgm:spPr/>
    </dgm:pt>
    <dgm:pt modelId="{743BB45C-C9AF-494D-BD06-D1987F5489EC}" type="pres">
      <dgm:prSet presAssocID="{364EC78C-DA12-42A0-BADA-A75D1D29B8C7}" presName="hierChild4" presStyleCnt="0"/>
      <dgm:spPr/>
    </dgm:pt>
    <dgm:pt modelId="{59196B92-32D9-458A-B568-AA6E82E8068A}" type="pres">
      <dgm:prSet presAssocID="{8FE52647-51AB-4E89-A38D-3C2E94D5A698}" presName="Name17" presStyleLbl="parChTrans1D3" presStyleIdx="1" presStyleCnt="3"/>
      <dgm:spPr/>
    </dgm:pt>
    <dgm:pt modelId="{A7FFF429-6786-4A36-9E70-429046E3B304}" type="pres">
      <dgm:prSet presAssocID="{AC97A650-AD2E-45EB-AADC-B6FFCC756526}" presName="hierRoot3" presStyleCnt="0"/>
      <dgm:spPr/>
    </dgm:pt>
    <dgm:pt modelId="{31237E78-BCF8-47C3-BDEB-240BA8EBEF3F}" type="pres">
      <dgm:prSet presAssocID="{AC97A650-AD2E-45EB-AADC-B6FFCC756526}" presName="composite3" presStyleCnt="0"/>
      <dgm:spPr/>
    </dgm:pt>
    <dgm:pt modelId="{25E80672-0F9C-4127-A217-F7A6CC022C1C}" type="pres">
      <dgm:prSet presAssocID="{AC97A650-AD2E-45EB-AADC-B6FFCC756526}" presName="background3" presStyleLbl="node3" presStyleIdx="1" presStyleCnt="3"/>
      <dgm:spPr/>
    </dgm:pt>
    <dgm:pt modelId="{52BB989C-EE96-4F51-8B0E-C01A30B5849B}" type="pres">
      <dgm:prSet presAssocID="{AC97A650-AD2E-45EB-AADC-B6FFCC756526}" presName="text3" presStyleLbl="fgAcc3" presStyleIdx="1" presStyleCnt="3">
        <dgm:presLayoutVars>
          <dgm:chPref val="3"/>
        </dgm:presLayoutVars>
      </dgm:prSet>
      <dgm:spPr/>
    </dgm:pt>
    <dgm:pt modelId="{EF16D54E-DC2E-4565-BFD8-EE8BED4676B3}" type="pres">
      <dgm:prSet presAssocID="{AC97A650-AD2E-45EB-AADC-B6FFCC756526}" presName="hierChild4" presStyleCnt="0"/>
      <dgm:spPr/>
    </dgm:pt>
    <dgm:pt modelId="{EA3BCE45-E81A-4380-A901-C7DFF6ABEA52}" type="pres">
      <dgm:prSet presAssocID="{E2C8B281-E165-4DF9-AD5E-51B9294365BD}" presName="Name10" presStyleLbl="parChTrans1D2" presStyleIdx="1" presStyleCnt="2"/>
      <dgm:spPr/>
    </dgm:pt>
    <dgm:pt modelId="{F61ED283-C23C-4678-9F68-EF9F927EF99F}" type="pres">
      <dgm:prSet presAssocID="{96B506AD-5D77-4C1C-9F1C-9681DC77B0BA}" presName="hierRoot2" presStyleCnt="0"/>
      <dgm:spPr/>
    </dgm:pt>
    <dgm:pt modelId="{77F4209B-5262-44A3-8520-9990428948D8}" type="pres">
      <dgm:prSet presAssocID="{96B506AD-5D77-4C1C-9F1C-9681DC77B0BA}" presName="composite2" presStyleCnt="0"/>
      <dgm:spPr/>
    </dgm:pt>
    <dgm:pt modelId="{C7086C5F-DE3C-490B-80EE-6ADA1ECB3E15}" type="pres">
      <dgm:prSet presAssocID="{96B506AD-5D77-4C1C-9F1C-9681DC77B0BA}" presName="background2" presStyleLbl="node2" presStyleIdx="1" presStyleCnt="2"/>
      <dgm:spPr/>
    </dgm:pt>
    <dgm:pt modelId="{F8BBB0C7-5068-4A08-B983-9C512525E825}" type="pres">
      <dgm:prSet presAssocID="{96B506AD-5D77-4C1C-9F1C-9681DC77B0BA}" presName="text2" presStyleLbl="fgAcc2" presStyleIdx="1" presStyleCnt="2">
        <dgm:presLayoutVars>
          <dgm:chPref val="3"/>
        </dgm:presLayoutVars>
      </dgm:prSet>
      <dgm:spPr/>
    </dgm:pt>
    <dgm:pt modelId="{07E4107C-1A6C-47B5-889A-F0758E0E9FCA}" type="pres">
      <dgm:prSet presAssocID="{96B506AD-5D77-4C1C-9F1C-9681DC77B0BA}" presName="hierChild3" presStyleCnt="0"/>
      <dgm:spPr/>
    </dgm:pt>
    <dgm:pt modelId="{4D3DE922-5578-4800-9BF1-7B6966EA1F68}" type="pres">
      <dgm:prSet presAssocID="{65263873-7AD7-4F1D-886A-661F318B824F}" presName="Name17" presStyleLbl="parChTrans1D3" presStyleIdx="2" presStyleCnt="3"/>
      <dgm:spPr/>
    </dgm:pt>
    <dgm:pt modelId="{371EC0D4-D866-4045-9DD7-9A6FAFEEB72A}" type="pres">
      <dgm:prSet presAssocID="{3CB83B4E-45A7-4865-A8F0-BAB4325158CE}" presName="hierRoot3" presStyleCnt="0"/>
      <dgm:spPr/>
    </dgm:pt>
    <dgm:pt modelId="{E52D6A2A-4A9E-4377-AF85-8BF55F85EB24}" type="pres">
      <dgm:prSet presAssocID="{3CB83B4E-45A7-4865-A8F0-BAB4325158CE}" presName="composite3" presStyleCnt="0"/>
      <dgm:spPr/>
    </dgm:pt>
    <dgm:pt modelId="{C89A5807-2AB7-4E5A-8169-9B5551FC0C6B}" type="pres">
      <dgm:prSet presAssocID="{3CB83B4E-45A7-4865-A8F0-BAB4325158CE}" presName="background3" presStyleLbl="node3" presStyleIdx="2" presStyleCnt="3"/>
      <dgm:spPr/>
    </dgm:pt>
    <dgm:pt modelId="{5CEF098B-0D10-4101-A62A-87FD01B64265}" type="pres">
      <dgm:prSet presAssocID="{3CB83B4E-45A7-4865-A8F0-BAB4325158CE}" presName="text3" presStyleLbl="fgAcc3" presStyleIdx="2" presStyleCnt="3">
        <dgm:presLayoutVars>
          <dgm:chPref val="3"/>
        </dgm:presLayoutVars>
      </dgm:prSet>
      <dgm:spPr/>
    </dgm:pt>
    <dgm:pt modelId="{A6BB7741-70A5-4621-87D5-EA7753BC6F79}" type="pres">
      <dgm:prSet presAssocID="{3CB83B4E-45A7-4865-A8F0-BAB4325158CE}" presName="hierChild4" presStyleCnt="0"/>
      <dgm:spPr/>
    </dgm:pt>
  </dgm:ptLst>
  <dgm:cxnLst>
    <dgm:cxn modelId="{2B2ABB05-28C6-459F-A021-8A16D6A589E7}" type="presOf" srcId="{5A1F2502-A051-4707-8B5D-9DF14F2FD64C}" destId="{BF76C699-794E-4E3E-AB90-89154162D2D9}" srcOrd="0" destOrd="0" presId="urn:microsoft.com/office/officeart/2005/8/layout/hierarchy1"/>
    <dgm:cxn modelId="{5928F129-2D0E-40E6-976C-DE408A82D483}" type="presOf" srcId="{E26BD253-5F19-49CC-A505-034850B6A322}" destId="{8B56D8FA-C4C1-465C-B21E-7ECA5C8A38A6}" srcOrd="0" destOrd="0" presId="urn:microsoft.com/office/officeart/2005/8/layout/hierarchy1"/>
    <dgm:cxn modelId="{A7511831-0ACF-4B40-BFAC-7463BB007BE2}" type="presOf" srcId="{96B506AD-5D77-4C1C-9F1C-9681DC77B0BA}" destId="{F8BBB0C7-5068-4A08-B983-9C512525E825}" srcOrd="0" destOrd="0" presId="urn:microsoft.com/office/officeart/2005/8/layout/hierarchy1"/>
    <dgm:cxn modelId="{45A25F35-2F67-4A51-B66D-6BC6E3CA99D7}" type="presOf" srcId="{AC97A650-AD2E-45EB-AADC-B6FFCC756526}" destId="{52BB989C-EE96-4F51-8B0E-C01A30B5849B}" srcOrd="0" destOrd="0" presId="urn:microsoft.com/office/officeart/2005/8/layout/hierarchy1"/>
    <dgm:cxn modelId="{1CEF0A37-520B-45EC-B59D-A4C6725987C0}" srcId="{5A1F2502-A051-4707-8B5D-9DF14F2FD64C}" destId="{E26BD253-5F19-49CC-A505-034850B6A322}" srcOrd="0" destOrd="0" parTransId="{0D8B7350-2DA4-4661-B66A-0D62C9649FC0}" sibTransId="{2372B23F-D8A3-4298-869F-4F6B57F1EFFE}"/>
    <dgm:cxn modelId="{E574AA3D-2301-442B-A469-477E7BE43A2C}" type="presOf" srcId="{364EC78C-DA12-42A0-BADA-A75D1D29B8C7}" destId="{28FC672A-0CD0-4852-ACD5-AEF83E02BF53}" srcOrd="0" destOrd="0" presId="urn:microsoft.com/office/officeart/2005/8/layout/hierarchy1"/>
    <dgm:cxn modelId="{972BC15B-77AD-4A85-8E1D-6B801FD2450C}" srcId="{E26BD253-5F19-49CC-A505-034850B6A322}" destId="{96B506AD-5D77-4C1C-9F1C-9681DC77B0BA}" srcOrd="1" destOrd="0" parTransId="{E2C8B281-E165-4DF9-AD5E-51B9294365BD}" sibTransId="{F47B1F03-CBD7-40AF-AA3D-8418A9351D32}"/>
    <dgm:cxn modelId="{1A400F64-3D26-4358-A42C-6C5EA9FA252D}" type="presOf" srcId="{927B5F56-D9EC-47D4-8101-3E9E1D252835}" destId="{16931D03-B6C9-4326-B385-46810D14238F}" srcOrd="0" destOrd="0" presId="urn:microsoft.com/office/officeart/2005/8/layout/hierarchy1"/>
    <dgm:cxn modelId="{89BA136B-8B58-486C-BE13-154EB5B5ADDD}" type="presOf" srcId="{3CB83B4E-45A7-4865-A8F0-BAB4325158CE}" destId="{5CEF098B-0D10-4101-A62A-87FD01B64265}" srcOrd="0" destOrd="0" presId="urn:microsoft.com/office/officeart/2005/8/layout/hierarchy1"/>
    <dgm:cxn modelId="{D4894051-0384-4316-AE19-A7F8D187A02B}" type="presOf" srcId="{8FE52647-51AB-4E89-A38D-3C2E94D5A698}" destId="{59196B92-32D9-458A-B568-AA6E82E8068A}" srcOrd="0" destOrd="0" presId="urn:microsoft.com/office/officeart/2005/8/layout/hierarchy1"/>
    <dgm:cxn modelId="{EC83C271-21EB-4E2C-842D-3E93DE19D084}" srcId="{CC2F3427-AC5D-4C71-AC2C-9DD599515F46}" destId="{AC97A650-AD2E-45EB-AADC-B6FFCC756526}" srcOrd="1" destOrd="0" parTransId="{8FE52647-51AB-4E89-A38D-3C2E94D5A698}" sibTransId="{B39B133E-E508-445D-B207-3A5C9EB03388}"/>
    <dgm:cxn modelId="{A6E68B53-0987-4897-9ECD-C3B3859532F7}" srcId="{E26BD253-5F19-49CC-A505-034850B6A322}" destId="{CC2F3427-AC5D-4C71-AC2C-9DD599515F46}" srcOrd="0" destOrd="0" parTransId="{927B5F56-D9EC-47D4-8101-3E9E1D252835}" sibTransId="{683D67AB-DDF7-4368-A474-08FE1866FA65}"/>
    <dgm:cxn modelId="{8E72D674-5E35-4CD7-957F-4A9352D08065}" type="presOf" srcId="{94A1CD4D-1446-4130-A210-7AB804AD7F5E}" destId="{319BA984-2667-4298-98C8-00A20CDBA18F}" srcOrd="0" destOrd="0" presId="urn:microsoft.com/office/officeart/2005/8/layout/hierarchy1"/>
    <dgm:cxn modelId="{4079CC91-2845-4096-9128-0A0E1B41AD8A}" type="presOf" srcId="{E2C8B281-E165-4DF9-AD5E-51B9294365BD}" destId="{EA3BCE45-E81A-4380-A901-C7DFF6ABEA52}" srcOrd="0" destOrd="0" presId="urn:microsoft.com/office/officeart/2005/8/layout/hierarchy1"/>
    <dgm:cxn modelId="{E92EB6E4-6B28-4EF9-BF0F-4613993F46EA}" srcId="{CC2F3427-AC5D-4C71-AC2C-9DD599515F46}" destId="{364EC78C-DA12-42A0-BADA-A75D1D29B8C7}" srcOrd="0" destOrd="0" parTransId="{94A1CD4D-1446-4130-A210-7AB804AD7F5E}" sibTransId="{780AABB6-7094-45D3-8DA6-5A48523337E5}"/>
    <dgm:cxn modelId="{B8C8C6E8-8655-4887-ACDD-4645A93E709A}" type="presOf" srcId="{65263873-7AD7-4F1D-886A-661F318B824F}" destId="{4D3DE922-5578-4800-9BF1-7B6966EA1F68}" srcOrd="0" destOrd="0" presId="urn:microsoft.com/office/officeart/2005/8/layout/hierarchy1"/>
    <dgm:cxn modelId="{D84885F2-4EF8-462D-8F2B-60D2DB53C502}" srcId="{96B506AD-5D77-4C1C-9F1C-9681DC77B0BA}" destId="{3CB83B4E-45A7-4865-A8F0-BAB4325158CE}" srcOrd="0" destOrd="0" parTransId="{65263873-7AD7-4F1D-886A-661F318B824F}" sibTransId="{8F09C377-3FD0-4F60-9A44-A4A2CBCD54AE}"/>
    <dgm:cxn modelId="{8B8D11FC-5961-4A97-BEB9-FE4C7AE7DFFE}" type="presOf" srcId="{CC2F3427-AC5D-4C71-AC2C-9DD599515F46}" destId="{6DA85C35-33CE-46F0-8974-5D20AA722F7C}" srcOrd="0" destOrd="0" presId="urn:microsoft.com/office/officeart/2005/8/layout/hierarchy1"/>
    <dgm:cxn modelId="{ADD181CA-1209-472F-B1F3-AF19A2070CAC}" type="presParOf" srcId="{BF76C699-794E-4E3E-AB90-89154162D2D9}" destId="{83386D27-32D3-436C-B42B-F92258619661}" srcOrd="0" destOrd="0" presId="urn:microsoft.com/office/officeart/2005/8/layout/hierarchy1"/>
    <dgm:cxn modelId="{2BFD4CA8-2327-47E4-8490-F3EA8B11AB6B}" type="presParOf" srcId="{83386D27-32D3-436C-B42B-F92258619661}" destId="{5D0BE5CA-B7D0-4C7E-801B-C4AAFBC2A5B7}" srcOrd="0" destOrd="0" presId="urn:microsoft.com/office/officeart/2005/8/layout/hierarchy1"/>
    <dgm:cxn modelId="{6C81DE54-9C1B-4AFA-AD47-A6B4083C12AA}" type="presParOf" srcId="{5D0BE5CA-B7D0-4C7E-801B-C4AAFBC2A5B7}" destId="{8AB8FF85-C551-490E-8951-53F3AE1B48C1}" srcOrd="0" destOrd="0" presId="urn:microsoft.com/office/officeart/2005/8/layout/hierarchy1"/>
    <dgm:cxn modelId="{9737E84C-2A44-4320-BB26-53F522AB3CBB}" type="presParOf" srcId="{5D0BE5CA-B7D0-4C7E-801B-C4AAFBC2A5B7}" destId="{8B56D8FA-C4C1-465C-B21E-7ECA5C8A38A6}" srcOrd="1" destOrd="0" presId="urn:microsoft.com/office/officeart/2005/8/layout/hierarchy1"/>
    <dgm:cxn modelId="{4CAA61CD-A2FA-4BDF-BC8C-5B181F997915}" type="presParOf" srcId="{83386D27-32D3-436C-B42B-F92258619661}" destId="{F3254694-839F-4519-802B-6196AB955F34}" srcOrd="1" destOrd="0" presId="urn:microsoft.com/office/officeart/2005/8/layout/hierarchy1"/>
    <dgm:cxn modelId="{BBE937C7-A21C-412C-AE08-46A001DC0844}" type="presParOf" srcId="{F3254694-839F-4519-802B-6196AB955F34}" destId="{16931D03-B6C9-4326-B385-46810D14238F}" srcOrd="0" destOrd="0" presId="urn:microsoft.com/office/officeart/2005/8/layout/hierarchy1"/>
    <dgm:cxn modelId="{D0DD548A-F487-407F-A426-7B08B8712D09}" type="presParOf" srcId="{F3254694-839F-4519-802B-6196AB955F34}" destId="{7FFFA511-C081-4CB9-8D4C-14967EEB4025}" srcOrd="1" destOrd="0" presId="urn:microsoft.com/office/officeart/2005/8/layout/hierarchy1"/>
    <dgm:cxn modelId="{7EF990B5-E679-457D-A0D2-4F6E796B7272}" type="presParOf" srcId="{7FFFA511-C081-4CB9-8D4C-14967EEB4025}" destId="{449699FF-9135-49E5-B4AA-69B5A7336E63}" srcOrd="0" destOrd="0" presId="urn:microsoft.com/office/officeart/2005/8/layout/hierarchy1"/>
    <dgm:cxn modelId="{DF03B786-A40D-489D-9BC8-EB758C71073E}" type="presParOf" srcId="{449699FF-9135-49E5-B4AA-69B5A7336E63}" destId="{FC3B16E3-F8C9-4393-9AED-4805D092F1A5}" srcOrd="0" destOrd="0" presId="urn:microsoft.com/office/officeart/2005/8/layout/hierarchy1"/>
    <dgm:cxn modelId="{785B3188-0A7A-4A25-B285-BBA392D68B90}" type="presParOf" srcId="{449699FF-9135-49E5-B4AA-69B5A7336E63}" destId="{6DA85C35-33CE-46F0-8974-5D20AA722F7C}" srcOrd="1" destOrd="0" presId="urn:microsoft.com/office/officeart/2005/8/layout/hierarchy1"/>
    <dgm:cxn modelId="{04EB5E35-7A2C-4E44-9C13-ED5B8F445F63}" type="presParOf" srcId="{7FFFA511-C081-4CB9-8D4C-14967EEB4025}" destId="{A29081EF-C7B4-4145-A212-3BA42F32746D}" srcOrd="1" destOrd="0" presId="urn:microsoft.com/office/officeart/2005/8/layout/hierarchy1"/>
    <dgm:cxn modelId="{3CF80D41-F0D8-46E9-B0C9-1F9550328BBE}" type="presParOf" srcId="{A29081EF-C7B4-4145-A212-3BA42F32746D}" destId="{319BA984-2667-4298-98C8-00A20CDBA18F}" srcOrd="0" destOrd="0" presId="urn:microsoft.com/office/officeart/2005/8/layout/hierarchy1"/>
    <dgm:cxn modelId="{07796963-7E4D-4FF8-94B3-3367F4011A2E}" type="presParOf" srcId="{A29081EF-C7B4-4145-A212-3BA42F32746D}" destId="{A40F585B-54E5-4072-AD58-F0F2D0DF138B}" srcOrd="1" destOrd="0" presId="urn:microsoft.com/office/officeart/2005/8/layout/hierarchy1"/>
    <dgm:cxn modelId="{02902B3B-0D74-4A06-A7D5-C62FB721CC28}" type="presParOf" srcId="{A40F585B-54E5-4072-AD58-F0F2D0DF138B}" destId="{35B1B22B-E4AB-4324-8DE6-FA4A92DA51FB}" srcOrd="0" destOrd="0" presId="urn:microsoft.com/office/officeart/2005/8/layout/hierarchy1"/>
    <dgm:cxn modelId="{09C0EB2A-B240-4BA9-9F66-D6E042E5DE70}" type="presParOf" srcId="{35B1B22B-E4AB-4324-8DE6-FA4A92DA51FB}" destId="{DD9684AC-CB9E-4089-A12F-EC0A0236D66D}" srcOrd="0" destOrd="0" presId="urn:microsoft.com/office/officeart/2005/8/layout/hierarchy1"/>
    <dgm:cxn modelId="{AFD4A8FF-AF2B-4427-A8F6-CFD5F8D5233B}" type="presParOf" srcId="{35B1B22B-E4AB-4324-8DE6-FA4A92DA51FB}" destId="{28FC672A-0CD0-4852-ACD5-AEF83E02BF53}" srcOrd="1" destOrd="0" presId="urn:microsoft.com/office/officeart/2005/8/layout/hierarchy1"/>
    <dgm:cxn modelId="{4A16C672-F860-4DF8-9667-1234B4676D68}" type="presParOf" srcId="{A40F585B-54E5-4072-AD58-F0F2D0DF138B}" destId="{743BB45C-C9AF-494D-BD06-D1987F5489EC}" srcOrd="1" destOrd="0" presId="urn:microsoft.com/office/officeart/2005/8/layout/hierarchy1"/>
    <dgm:cxn modelId="{AD379A42-4950-4A6D-9141-2444D3537469}" type="presParOf" srcId="{A29081EF-C7B4-4145-A212-3BA42F32746D}" destId="{59196B92-32D9-458A-B568-AA6E82E8068A}" srcOrd="2" destOrd="0" presId="urn:microsoft.com/office/officeart/2005/8/layout/hierarchy1"/>
    <dgm:cxn modelId="{ED1E3FFB-04FB-49CA-AF67-1E89BA3DB0AF}" type="presParOf" srcId="{A29081EF-C7B4-4145-A212-3BA42F32746D}" destId="{A7FFF429-6786-4A36-9E70-429046E3B304}" srcOrd="3" destOrd="0" presId="urn:microsoft.com/office/officeart/2005/8/layout/hierarchy1"/>
    <dgm:cxn modelId="{6F5CDE32-B295-4A59-830A-DBA1DA4546CA}" type="presParOf" srcId="{A7FFF429-6786-4A36-9E70-429046E3B304}" destId="{31237E78-BCF8-47C3-BDEB-240BA8EBEF3F}" srcOrd="0" destOrd="0" presId="urn:microsoft.com/office/officeart/2005/8/layout/hierarchy1"/>
    <dgm:cxn modelId="{B753763F-899D-4DE6-8CA9-97DE0208C1BF}" type="presParOf" srcId="{31237E78-BCF8-47C3-BDEB-240BA8EBEF3F}" destId="{25E80672-0F9C-4127-A217-F7A6CC022C1C}" srcOrd="0" destOrd="0" presId="urn:microsoft.com/office/officeart/2005/8/layout/hierarchy1"/>
    <dgm:cxn modelId="{57F28B25-3949-4E4E-AE3B-BE7B457C01E2}" type="presParOf" srcId="{31237E78-BCF8-47C3-BDEB-240BA8EBEF3F}" destId="{52BB989C-EE96-4F51-8B0E-C01A30B5849B}" srcOrd="1" destOrd="0" presId="urn:microsoft.com/office/officeart/2005/8/layout/hierarchy1"/>
    <dgm:cxn modelId="{EAE63110-D76F-4009-8BF1-CC1F9068989A}" type="presParOf" srcId="{A7FFF429-6786-4A36-9E70-429046E3B304}" destId="{EF16D54E-DC2E-4565-BFD8-EE8BED4676B3}" srcOrd="1" destOrd="0" presId="urn:microsoft.com/office/officeart/2005/8/layout/hierarchy1"/>
    <dgm:cxn modelId="{EFBE84F5-6740-4EE0-9937-1FB0E4570ED2}" type="presParOf" srcId="{F3254694-839F-4519-802B-6196AB955F34}" destId="{EA3BCE45-E81A-4380-A901-C7DFF6ABEA52}" srcOrd="2" destOrd="0" presId="urn:microsoft.com/office/officeart/2005/8/layout/hierarchy1"/>
    <dgm:cxn modelId="{53B9F72C-4EDE-41EC-B6C8-0FD07EDE4DE7}" type="presParOf" srcId="{F3254694-839F-4519-802B-6196AB955F34}" destId="{F61ED283-C23C-4678-9F68-EF9F927EF99F}" srcOrd="3" destOrd="0" presId="urn:microsoft.com/office/officeart/2005/8/layout/hierarchy1"/>
    <dgm:cxn modelId="{B9E780E9-31D3-440D-AA55-CC79904D59D3}" type="presParOf" srcId="{F61ED283-C23C-4678-9F68-EF9F927EF99F}" destId="{77F4209B-5262-44A3-8520-9990428948D8}" srcOrd="0" destOrd="0" presId="urn:microsoft.com/office/officeart/2005/8/layout/hierarchy1"/>
    <dgm:cxn modelId="{A43078BA-F035-47F6-8CA0-39B4E485A503}" type="presParOf" srcId="{77F4209B-5262-44A3-8520-9990428948D8}" destId="{C7086C5F-DE3C-490B-80EE-6ADA1ECB3E15}" srcOrd="0" destOrd="0" presId="urn:microsoft.com/office/officeart/2005/8/layout/hierarchy1"/>
    <dgm:cxn modelId="{2D7F0A84-2AA9-44B4-BFD1-AD8B88F510BF}" type="presParOf" srcId="{77F4209B-5262-44A3-8520-9990428948D8}" destId="{F8BBB0C7-5068-4A08-B983-9C512525E825}" srcOrd="1" destOrd="0" presId="urn:microsoft.com/office/officeart/2005/8/layout/hierarchy1"/>
    <dgm:cxn modelId="{E0803348-867D-4A62-93D1-0220CA364C11}" type="presParOf" srcId="{F61ED283-C23C-4678-9F68-EF9F927EF99F}" destId="{07E4107C-1A6C-47B5-889A-F0758E0E9FCA}" srcOrd="1" destOrd="0" presId="urn:microsoft.com/office/officeart/2005/8/layout/hierarchy1"/>
    <dgm:cxn modelId="{1C682F8A-6994-4B01-9461-4B0A981D1A93}" type="presParOf" srcId="{07E4107C-1A6C-47B5-889A-F0758E0E9FCA}" destId="{4D3DE922-5578-4800-9BF1-7B6966EA1F68}" srcOrd="0" destOrd="0" presId="urn:microsoft.com/office/officeart/2005/8/layout/hierarchy1"/>
    <dgm:cxn modelId="{B4013DF8-83B4-4DE4-B8DA-7907DE6CE13E}" type="presParOf" srcId="{07E4107C-1A6C-47B5-889A-F0758E0E9FCA}" destId="{371EC0D4-D866-4045-9DD7-9A6FAFEEB72A}" srcOrd="1" destOrd="0" presId="urn:microsoft.com/office/officeart/2005/8/layout/hierarchy1"/>
    <dgm:cxn modelId="{0B90494E-926A-4B3A-A454-99D9F04A1256}" type="presParOf" srcId="{371EC0D4-D866-4045-9DD7-9A6FAFEEB72A}" destId="{E52D6A2A-4A9E-4377-AF85-8BF55F85EB24}" srcOrd="0" destOrd="0" presId="urn:microsoft.com/office/officeart/2005/8/layout/hierarchy1"/>
    <dgm:cxn modelId="{8CEE7745-09FA-4F3B-8AE9-2FAE10232DEB}" type="presParOf" srcId="{E52D6A2A-4A9E-4377-AF85-8BF55F85EB24}" destId="{C89A5807-2AB7-4E5A-8169-9B5551FC0C6B}" srcOrd="0" destOrd="0" presId="urn:microsoft.com/office/officeart/2005/8/layout/hierarchy1"/>
    <dgm:cxn modelId="{0E87F42E-5B9B-429E-8B3E-E10A8D02EB0D}" type="presParOf" srcId="{E52D6A2A-4A9E-4377-AF85-8BF55F85EB24}" destId="{5CEF098B-0D10-4101-A62A-87FD01B64265}" srcOrd="1" destOrd="0" presId="urn:microsoft.com/office/officeart/2005/8/layout/hierarchy1"/>
    <dgm:cxn modelId="{51D8F24F-0881-4231-8023-D830E6C9EB43}" type="presParOf" srcId="{371EC0D4-D866-4045-9DD7-9A6FAFEEB72A}" destId="{A6BB7741-70A5-4621-87D5-EA7753BC6F7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3DE922-5578-4800-9BF1-7B6966EA1F68}">
      <dsp:nvSpPr>
        <dsp:cNvPr id="0" name=""/>
        <dsp:cNvSpPr/>
      </dsp:nvSpPr>
      <dsp:spPr>
        <a:xfrm>
          <a:off x="2978332" y="2327210"/>
          <a:ext cx="91440" cy="298696"/>
        </a:xfrm>
        <a:custGeom>
          <a:avLst/>
          <a:gdLst/>
          <a:ahLst/>
          <a:cxnLst/>
          <a:rect l="0" t="0" r="0" b="0"/>
          <a:pathLst>
            <a:path>
              <a:moveTo>
                <a:pt x="45720" y="0"/>
              </a:moveTo>
              <a:lnTo>
                <a:pt x="45720" y="298696"/>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3BCE45-E81A-4380-A901-C7DFF6ABEA52}">
      <dsp:nvSpPr>
        <dsp:cNvPr id="0" name=""/>
        <dsp:cNvSpPr/>
      </dsp:nvSpPr>
      <dsp:spPr>
        <a:xfrm>
          <a:off x="2082602" y="1376345"/>
          <a:ext cx="941450" cy="298696"/>
        </a:xfrm>
        <a:custGeom>
          <a:avLst/>
          <a:gdLst/>
          <a:ahLst/>
          <a:cxnLst/>
          <a:rect l="0" t="0" r="0" b="0"/>
          <a:pathLst>
            <a:path>
              <a:moveTo>
                <a:pt x="0" y="0"/>
              </a:moveTo>
              <a:lnTo>
                <a:pt x="0" y="203552"/>
              </a:lnTo>
              <a:lnTo>
                <a:pt x="941450" y="203552"/>
              </a:lnTo>
              <a:lnTo>
                <a:pt x="941450" y="298696"/>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196B92-32D9-458A-B568-AA6E82E8068A}">
      <dsp:nvSpPr>
        <dsp:cNvPr id="0" name=""/>
        <dsp:cNvSpPr/>
      </dsp:nvSpPr>
      <dsp:spPr>
        <a:xfrm>
          <a:off x="1141151" y="2327210"/>
          <a:ext cx="627633" cy="298696"/>
        </a:xfrm>
        <a:custGeom>
          <a:avLst/>
          <a:gdLst/>
          <a:ahLst/>
          <a:cxnLst/>
          <a:rect l="0" t="0" r="0" b="0"/>
          <a:pathLst>
            <a:path>
              <a:moveTo>
                <a:pt x="0" y="0"/>
              </a:moveTo>
              <a:lnTo>
                <a:pt x="0" y="203552"/>
              </a:lnTo>
              <a:lnTo>
                <a:pt x="627633" y="203552"/>
              </a:lnTo>
              <a:lnTo>
                <a:pt x="627633" y="298696"/>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9BA984-2667-4298-98C8-00A20CDBA18F}">
      <dsp:nvSpPr>
        <dsp:cNvPr id="0" name=""/>
        <dsp:cNvSpPr/>
      </dsp:nvSpPr>
      <dsp:spPr>
        <a:xfrm>
          <a:off x="513518" y="2327210"/>
          <a:ext cx="627633" cy="298696"/>
        </a:xfrm>
        <a:custGeom>
          <a:avLst/>
          <a:gdLst/>
          <a:ahLst/>
          <a:cxnLst/>
          <a:rect l="0" t="0" r="0" b="0"/>
          <a:pathLst>
            <a:path>
              <a:moveTo>
                <a:pt x="627633" y="0"/>
              </a:moveTo>
              <a:lnTo>
                <a:pt x="627633" y="203552"/>
              </a:lnTo>
              <a:lnTo>
                <a:pt x="0" y="203552"/>
              </a:lnTo>
              <a:lnTo>
                <a:pt x="0" y="298696"/>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931D03-B6C9-4326-B385-46810D14238F}">
      <dsp:nvSpPr>
        <dsp:cNvPr id="0" name=""/>
        <dsp:cNvSpPr/>
      </dsp:nvSpPr>
      <dsp:spPr>
        <a:xfrm>
          <a:off x="1141151" y="1376345"/>
          <a:ext cx="941450" cy="298696"/>
        </a:xfrm>
        <a:custGeom>
          <a:avLst/>
          <a:gdLst/>
          <a:ahLst/>
          <a:cxnLst/>
          <a:rect l="0" t="0" r="0" b="0"/>
          <a:pathLst>
            <a:path>
              <a:moveTo>
                <a:pt x="941450" y="0"/>
              </a:moveTo>
              <a:lnTo>
                <a:pt x="941450" y="203552"/>
              </a:lnTo>
              <a:lnTo>
                <a:pt x="0" y="203552"/>
              </a:lnTo>
              <a:lnTo>
                <a:pt x="0" y="298696"/>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B8FF85-C551-490E-8951-53F3AE1B48C1}">
      <dsp:nvSpPr>
        <dsp:cNvPr id="0" name=""/>
        <dsp:cNvSpPr/>
      </dsp:nvSpPr>
      <dsp:spPr>
        <a:xfrm>
          <a:off x="1569083" y="724177"/>
          <a:ext cx="1027036" cy="652168"/>
        </a:xfrm>
        <a:prstGeom prst="roundRect">
          <a:avLst>
            <a:gd name="adj" fmla="val 10000"/>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B56D8FA-C4C1-465C-B21E-7ECA5C8A38A6}">
      <dsp:nvSpPr>
        <dsp:cNvPr id="0" name=""/>
        <dsp:cNvSpPr/>
      </dsp:nvSpPr>
      <dsp:spPr>
        <a:xfrm>
          <a:off x="1683199" y="832586"/>
          <a:ext cx="1027036" cy="652168"/>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mn-MN" sz="1300" kern="1200" dirty="0">
              <a:latin typeface="Times New Roman" panose="02020603050405020304" pitchFamily="18" charset="0"/>
              <a:cs typeface="Times New Roman" panose="02020603050405020304" pitchFamily="18" charset="0"/>
            </a:rPr>
            <a:t>эхлэх</a:t>
          </a:r>
          <a:endParaRPr lang="en-US" sz="1300" kern="1200" dirty="0">
            <a:latin typeface="Times New Roman" panose="02020603050405020304" pitchFamily="18" charset="0"/>
            <a:cs typeface="Times New Roman" panose="02020603050405020304" pitchFamily="18" charset="0"/>
          </a:endParaRPr>
        </a:p>
      </dsp:txBody>
      <dsp:txXfrm>
        <a:off x="1702300" y="851687"/>
        <a:ext cx="988834" cy="613966"/>
      </dsp:txXfrm>
    </dsp:sp>
    <dsp:sp modelId="{FC3B16E3-F8C9-4393-9AED-4805D092F1A5}">
      <dsp:nvSpPr>
        <dsp:cNvPr id="0" name=""/>
        <dsp:cNvSpPr/>
      </dsp:nvSpPr>
      <dsp:spPr>
        <a:xfrm>
          <a:off x="627633" y="1675042"/>
          <a:ext cx="1027036" cy="652168"/>
        </a:xfrm>
        <a:prstGeom prst="roundRect">
          <a:avLst>
            <a:gd name="adj" fmla="val 10000"/>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6DA85C35-33CE-46F0-8974-5D20AA722F7C}">
      <dsp:nvSpPr>
        <dsp:cNvPr id="0" name=""/>
        <dsp:cNvSpPr/>
      </dsp:nvSpPr>
      <dsp:spPr>
        <a:xfrm>
          <a:off x="741748" y="1783451"/>
          <a:ext cx="1027036" cy="652168"/>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mn-MN" sz="1300" kern="1200" dirty="0">
              <a:latin typeface="Times New Roman" panose="02020603050405020304" pitchFamily="18" charset="0"/>
              <a:cs typeface="Times New Roman" panose="02020603050405020304" pitchFamily="18" charset="0"/>
            </a:rPr>
            <a:t>Гар </a:t>
          </a:r>
          <a:endParaRPr lang="en-US" sz="1300" kern="1200" dirty="0">
            <a:latin typeface="Times New Roman" panose="02020603050405020304" pitchFamily="18" charset="0"/>
            <a:cs typeface="Times New Roman" panose="02020603050405020304" pitchFamily="18" charset="0"/>
          </a:endParaRPr>
        </a:p>
      </dsp:txBody>
      <dsp:txXfrm>
        <a:off x="760849" y="1802552"/>
        <a:ext cx="988834" cy="613966"/>
      </dsp:txXfrm>
    </dsp:sp>
    <dsp:sp modelId="{DD9684AC-CB9E-4089-A12F-EC0A0236D66D}">
      <dsp:nvSpPr>
        <dsp:cNvPr id="0" name=""/>
        <dsp:cNvSpPr/>
      </dsp:nvSpPr>
      <dsp:spPr>
        <a:xfrm>
          <a:off x="0" y="2625906"/>
          <a:ext cx="1027036" cy="652168"/>
        </a:xfrm>
        <a:prstGeom prst="roundRect">
          <a:avLst>
            <a:gd name="adj" fmla="val 10000"/>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8FC672A-0CD0-4852-ACD5-AEF83E02BF53}">
      <dsp:nvSpPr>
        <dsp:cNvPr id="0" name=""/>
        <dsp:cNvSpPr/>
      </dsp:nvSpPr>
      <dsp:spPr>
        <a:xfrm>
          <a:off x="114115" y="2734316"/>
          <a:ext cx="1027036" cy="652168"/>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mn-MN" sz="1300" b="0" i="0" kern="1200" dirty="0">
              <a:latin typeface="Times New Roman" panose="02020603050405020304" pitchFamily="18" charset="0"/>
              <a:cs typeface="Times New Roman" panose="02020603050405020304" pitchFamily="18" charset="0"/>
            </a:rPr>
            <a:t>Гар удирдлагаар явах</a:t>
          </a:r>
          <a:endParaRPr lang="en-US" sz="1300" kern="1200" dirty="0">
            <a:latin typeface="Times New Roman" panose="02020603050405020304" pitchFamily="18" charset="0"/>
            <a:cs typeface="Times New Roman" panose="02020603050405020304" pitchFamily="18" charset="0"/>
          </a:endParaRPr>
        </a:p>
      </dsp:txBody>
      <dsp:txXfrm>
        <a:off x="133216" y="2753417"/>
        <a:ext cx="988834" cy="613966"/>
      </dsp:txXfrm>
    </dsp:sp>
    <dsp:sp modelId="{25E80672-0F9C-4127-A217-F7A6CC022C1C}">
      <dsp:nvSpPr>
        <dsp:cNvPr id="0" name=""/>
        <dsp:cNvSpPr/>
      </dsp:nvSpPr>
      <dsp:spPr>
        <a:xfrm>
          <a:off x="1255267" y="2625906"/>
          <a:ext cx="1027036" cy="652168"/>
        </a:xfrm>
        <a:prstGeom prst="roundRect">
          <a:avLst>
            <a:gd name="adj" fmla="val 10000"/>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52BB989C-EE96-4F51-8B0E-C01A30B5849B}">
      <dsp:nvSpPr>
        <dsp:cNvPr id="0" name=""/>
        <dsp:cNvSpPr/>
      </dsp:nvSpPr>
      <dsp:spPr>
        <a:xfrm>
          <a:off x="1369382" y="2734316"/>
          <a:ext cx="1027036" cy="652168"/>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mn-MN" sz="1300" kern="1200" dirty="0">
              <a:latin typeface="Times New Roman" panose="02020603050405020304" pitchFamily="18" charset="0"/>
              <a:cs typeface="Times New Roman" panose="02020603050405020304" pitchFamily="18" charset="0"/>
            </a:rPr>
            <a:t>Явсан замаар буцан явах</a:t>
          </a:r>
          <a:endParaRPr lang="en-US" sz="1300" kern="1200" dirty="0">
            <a:latin typeface="Times New Roman" panose="02020603050405020304" pitchFamily="18" charset="0"/>
            <a:cs typeface="Times New Roman" panose="02020603050405020304" pitchFamily="18" charset="0"/>
          </a:endParaRPr>
        </a:p>
      </dsp:txBody>
      <dsp:txXfrm>
        <a:off x="1388483" y="2753417"/>
        <a:ext cx="988834" cy="613966"/>
      </dsp:txXfrm>
    </dsp:sp>
    <dsp:sp modelId="{C7086C5F-DE3C-490B-80EE-6ADA1ECB3E15}">
      <dsp:nvSpPr>
        <dsp:cNvPr id="0" name=""/>
        <dsp:cNvSpPr/>
      </dsp:nvSpPr>
      <dsp:spPr>
        <a:xfrm>
          <a:off x="2510534" y="1675042"/>
          <a:ext cx="1027036" cy="652168"/>
        </a:xfrm>
        <a:prstGeom prst="roundRect">
          <a:avLst>
            <a:gd name="adj" fmla="val 10000"/>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8BBB0C7-5068-4A08-B983-9C512525E825}">
      <dsp:nvSpPr>
        <dsp:cNvPr id="0" name=""/>
        <dsp:cNvSpPr/>
      </dsp:nvSpPr>
      <dsp:spPr>
        <a:xfrm>
          <a:off x="2624649" y="1783451"/>
          <a:ext cx="1027036" cy="652168"/>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Times New Roman" panose="02020603050405020304" pitchFamily="18" charset="0"/>
              <a:cs typeface="Times New Roman" panose="02020603050405020304" pitchFamily="18" charset="0"/>
            </a:rPr>
            <a:t>GPS</a:t>
          </a:r>
        </a:p>
      </dsp:txBody>
      <dsp:txXfrm>
        <a:off x="2643750" y="1802552"/>
        <a:ext cx="988834" cy="613966"/>
      </dsp:txXfrm>
    </dsp:sp>
    <dsp:sp modelId="{C89A5807-2AB7-4E5A-8169-9B5551FC0C6B}">
      <dsp:nvSpPr>
        <dsp:cNvPr id="0" name=""/>
        <dsp:cNvSpPr/>
      </dsp:nvSpPr>
      <dsp:spPr>
        <a:xfrm>
          <a:off x="2510534" y="2625906"/>
          <a:ext cx="1027036" cy="652168"/>
        </a:xfrm>
        <a:prstGeom prst="roundRect">
          <a:avLst>
            <a:gd name="adj" fmla="val 10000"/>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5CEF098B-0D10-4101-A62A-87FD01B64265}">
      <dsp:nvSpPr>
        <dsp:cNvPr id="0" name=""/>
        <dsp:cNvSpPr/>
      </dsp:nvSpPr>
      <dsp:spPr>
        <a:xfrm>
          <a:off x="2624649" y="2734316"/>
          <a:ext cx="1027036" cy="652168"/>
        </a:xfrm>
        <a:prstGeom prst="roundRect">
          <a:avLst>
            <a:gd name="adj" fmla="val 10000"/>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mn-MN" sz="1300" kern="1200" dirty="0">
              <a:latin typeface="Times New Roman" panose="02020603050405020304" pitchFamily="18" charset="0"/>
              <a:cs typeface="Times New Roman" panose="02020603050405020304" pitchFamily="18" charset="0"/>
            </a:rPr>
            <a:t>Өгсөн цэгүүдээр явна</a:t>
          </a:r>
          <a:endParaRPr lang="en-US" sz="1300" kern="1200" dirty="0">
            <a:latin typeface="Times New Roman" panose="02020603050405020304" pitchFamily="18" charset="0"/>
            <a:cs typeface="Times New Roman" panose="02020603050405020304" pitchFamily="18" charset="0"/>
          </a:endParaRPr>
        </a:p>
      </dsp:txBody>
      <dsp:txXfrm>
        <a:off x="2643750" y="2753417"/>
        <a:ext cx="988834" cy="6139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9841798-8A84-4A71-9730-307436D40A85}"/>
              </a:ext>
            </a:extLst>
          </p:cNvPr>
          <p:cNvSpPr>
            <a:spLocks noMove="1" noResize="1"/>
          </p:cNvSpPr>
          <p:nvPr/>
        </p:nvSpPr>
        <p:spPr>
          <a:xfrm>
            <a:off x="0" y="0"/>
            <a:ext cx="6858000" cy="9144000"/>
          </a:xfrm>
          <a:prstGeom prst="rect">
            <a:avLst/>
          </a:prstGeom>
          <a:solidFill>
            <a:srgbClr val="FFFFFF"/>
          </a:solidFill>
          <a:ln cap="flat">
            <a:noFill/>
            <a:prstDash val="solid"/>
          </a:ln>
        </p:spPr>
        <p:txBody>
          <a:bodyPr vert="horz" wrap="none" lIns="90004" tIns="44997" rIns="90004" bIns="44997" anchor="ctr" anchorCtr="1" compatLnSpc="1">
            <a:noAutofit/>
          </a:bodyPr>
          <a:lstStyle/>
          <a:p>
            <a: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pitchFamily="34"/>
              <a:ea typeface="ＭＳ Ｐゴシック" pitchFamily="50"/>
              <a:cs typeface="ＭＳ Ｐゴシック" pitchFamily="50"/>
            </a:endParaRPr>
          </a:p>
        </p:txBody>
      </p:sp>
      <p:sp>
        <p:nvSpPr>
          <p:cNvPr id="3" name="ヘッダー プレースホルダー 2">
            <a:extLst>
              <a:ext uri="{FF2B5EF4-FFF2-40B4-BE49-F238E27FC236}">
                <a16:creationId xmlns:a16="http://schemas.microsoft.com/office/drawing/2014/main" id="{CE2C96DE-D9D4-4029-BD90-A82C1A8A85CA}"/>
              </a:ext>
            </a:extLst>
          </p:cNvPr>
          <p:cNvSpPr txBox="1">
            <a:spLocks noGrp="1"/>
          </p:cNvSpPr>
          <p:nvPr>
            <p:ph type="hdr" sz="quarter"/>
          </p:nvPr>
        </p:nvSpPr>
        <p:spPr>
          <a:xfrm>
            <a:off x="-356" y="0"/>
            <a:ext cx="2971800" cy="457200"/>
          </a:xfrm>
          <a:prstGeom prst="rect">
            <a:avLst/>
          </a:prstGeom>
          <a:noFill/>
          <a:ln>
            <a:noFill/>
          </a:ln>
        </p:spPr>
        <p:txBody>
          <a:bodyPr vert="horz" wrap="square" lIns="90004" tIns="46798" rIns="90004" bIns="46798" anchor="t" anchorCtr="0" compatLnSpc="1">
            <a:noAutofit/>
          </a:bodyPr>
          <a:lstStyle/>
          <a:p>
            <a: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endParaRPr lang="ja-JP" sz="1200" b="0" i="0" u="none" strike="noStrike" kern="1200" cap="none" spc="0" baseline="0">
              <a:solidFill>
                <a:srgbClr val="000000"/>
              </a:solidFill>
              <a:uFillTx/>
              <a:latin typeface="Arial" pitchFamily="34"/>
              <a:ea typeface="ＭＳ Ｐゴシック" pitchFamily="50"/>
              <a:cs typeface="ＭＳ Ｐゴシック" pitchFamily="50"/>
            </a:endParaRPr>
          </a:p>
        </p:txBody>
      </p:sp>
      <p:sp>
        <p:nvSpPr>
          <p:cNvPr id="4" name="日付プレースホルダー 3">
            <a:extLst>
              <a:ext uri="{FF2B5EF4-FFF2-40B4-BE49-F238E27FC236}">
                <a16:creationId xmlns:a16="http://schemas.microsoft.com/office/drawing/2014/main" id="{837F2380-0888-4945-935A-517000085DC3}"/>
              </a:ext>
            </a:extLst>
          </p:cNvPr>
          <p:cNvSpPr txBox="1">
            <a:spLocks noGrp="1"/>
          </p:cNvSpPr>
          <p:nvPr>
            <p:ph type="dt" sz="quarter" idx="1"/>
          </p:nvPr>
        </p:nvSpPr>
        <p:spPr>
          <a:xfrm>
            <a:off x="3885843" y="0"/>
            <a:ext cx="2971800" cy="457200"/>
          </a:xfrm>
          <a:prstGeom prst="rect">
            <a:avLst/>
          </a:prstGeom>
          <a:noFill/>
          <a:ln>
            <a:noFill/>
          </a:ln>
        </p:spPr>
        <p:txBody>
          <a:bodyPr vert="horz" wrap="square" lIns="90004" tIns="46798" rIns="90004" bIns="46798" anchor="t" anchorCtr="0" compatLnSpc="1">
            <a:noAutofit/>
          </a:bodyPr>
          <a:lstStyle/>
          <a:p>
            <a: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endParaRPr lang="ja-JP" sz="1200" b="0" i="0" u="none" strike="noStrike" kern="1200" cap="none" spc="0" baseline="0">
              <a:solidFill>
                <a:srgbClr val="000000"/>
              </a:solidFill>
              <a:uFillTx/>
              <a:latin typeface="Arial" pitchFamily="34"/>
              <a:ea typeface="ＭＳ Ｐゴシック" pitchFamily="50"/>
              <a:cs typeface="ＭＳ Ｐゴシック" pitchFamily="50"/>
            </a:endParaRPr>
          </a:p>
        </p:txBody>
      </p:sp>
      <p:sp>
        <p:nvSpPr>
          <p:cNvPr id="5" name="フッター プレースホルダー 4">
            <a:extLst>
              <a:ext uri="{FF2B5EF4-FFF2-40B4-BE49-F238E27FC236}">
                <a16:creationId xmlns:a16="http://schemas.microsoft.com/office/drawing/2014/main" id="{101792EB-C472-44AC-A0AD-D04AF5A8E2A8}"/>
              </a:ext>
            </a:extLst>
          </p:cNvPr>
          <p:cNvSpPr txBox="1">
            <a:spLocks noGrp="1"/>
          </p:cNvSpPr>
          <p:nvPr>
            <p:ph type="ftr" sz="quarter" idx="2"/>
          </p:nvPr>
        </p:nvSpPr>
        <p:spPr>
          <a:xfrm>
            <a:off x="-356" y="8686800"/>
            <a:ext cx="2971800" cy="457200"/>
          </a:xfrm>
          <a:prstGeom prst="rect">
            <a:avLst/>
          </a:prstGeom>
          <a:noFill/>
          <a:ln>
            <a:noFill/>
          </a:ln>
        </p:spPr>
        <p:txBody>
          <a:bodyPr vert="horz" wrap="square" lIns="90004" tIns="46798" rIns="90004" bIns="46798" anchor="b" anchorCtr="0" compatLnSpc="1">
            <a:noAutofit/>
          </a:bodyPr>
          <a:lstStyle/>
          <a:p>
            <a: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endParaRPr lang="ja-JP" sz="1200" b="0" i="0" u="none" strike="noStrike" kern="1200" cap="none" spc="0" baseline="0">
              <a:solidFill>
                <a:srgbClr val="000000"/>
              </a:solidFill>
              <a:uFillTx/>
              <a:latin typeface="Arial" pitchFamily="34"/>
              <a:ea typeface="ＭＳ Ｐゴシック" pitchFamily="50"/>
              <a:cs typeface="ＭＳ Ｐゴシック" pitchFamily="50"/>
            </a:endParaRPr>
          </a:p>
        </p:txBody>
      </p:sp>
      <p:sp>
        <p:nvSpPr>
          <p:cNvPr id="6" name="スライド番号プレースホルダー 5">
            <a:extLst>
              <a:ext uri="{FF2B5EF4-FFF2-40B4-BE49-F238E27FC236}">
                <a16:creationId xmlns:a16="http://schemas.microsoft.com/office/drawing/2014/main" id="{ED7A2D0E-6EB0-4060-BBE8-66D6B65F49AF}"/>
              </a:ext>
            </a:extLst>
          </p:cNvPr>
          <p:cNvSpPr txBox="1">
            <a:spLocks noGrp="1"/>
          </p:cNvSpPr>
          <p:nvPr>
            <p:ph type="sldNum" sz="quarter" idx="3"/>
          </p:nvPr>
        </p:nvSpPr>
        <p:spPr>
          <a:xfrm>
            <a:off x="3885843" y="8686800"/>
            <a:ext cx="2971800" cy="457200"/>
          </a:xfrm>
          <a:prstGeom prst="rect">
            <a:avLst/>
          </a:prstGeom>
          <a:noFill/>
          <a:ln>
            <a:noFill/>
          </a:ln>
        </p:spPr>
        <p:txBody>
          <a:bodyPr vert="horz" wrap="square" lIns="90004" tIns="46798" rIns="90004" bIns="46798" anchor="b" anchorCtr="0" compatLnSpc="1">
            <a:noAutofit/>
          </a:bodyPr>
          <a:lstStyle/>
          <a:p>
            <a:pPr marL="0" marR="0" lvl="0" indent="0" algn="r"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fld id="{56E47FBD-4CFF-4A0E-B7F1-468A8AB9B0D3}" type="slidenum">
              <a:t>‹#›</a:t>
            </a:fld>
            <a:endParaRPr lang="ja-JP" sz="1200" b="0" i="0" u="none" strike="noStrike" kern="1200" cap="none" spc="0" baseline="0">
              <a:solidFill>
                <a:srgbClr val="000000"/>
              </a:solidFill>
              <a:uFillTx/>
              <a:latin typeface="Arial" pitchFamily="34"/>
              <a:ea typeface="ＭＳ Ｐゴシック" pitchFamily="50"/>
              <a:cs typeface="ＭＳ Ｐゴシック" pitchFamily="50"/>
            </a:endParaRPr>
          </a:p>
        </p:txBody>
      </p:sp>
    </p:spTree>
    <p:extLst>
      <p:ext uri="{BB962C8B-B14F-4D97-AF65-F5344CB8AC3E}">
        <p14:creationId xmlns:p14="http://schemas.microsoft.com/office/powerpoint/2010/main" val="1304471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E0CFFE7-B1A6-4C70-9F1E-BC194E226C88}"/>
              </a:ext>
            </a:extLst>
          </p:cNvPr>
          <p:cNvSpPr>
            <a:spLocks noGrp="1" noRot="1" noChangeAspect="1"/>
          </p:cNvSpPr>
          <p:nvPr>
            <p:ph type="sldImg" idx="2"/>
          </p:nvPr>
        </p:nvSpPr>
        <p:spPr>
          <a:xfrm>
            <a:off x="0" y="695325"/>
            <a:ext cx="0" cy="0"/>
          </a:xfrm>
          <a:prstGeom prst="rect">
            <a:avLst/>
          </a:prstGeom>
          <a:noFill/>
          <a:ln>
            <a:noFill/>
            <a:prstDash val="solid"/>
          </a:ln>
        </p:spPr>
      </p:sp>
      <p:sp>
        <p:nvSpPr>
          <p:cNvPr id="3" name="ノート プレースホルダー 2">
            <a:extLst>
              <a:ext uri="{FF2B5EF4-FFF2-40B4-BE49-F238E27FC236}">
                <a16:creationId xmlns:a16="http://schemas.microsoft.com/office/drawing/2014/main" id="{219A4E5B-E1F5-434C-B56C-0D84B9587077}"/>
              </a:ext>
            </a:extLst>
          </p:cNvPr>
          <p:cNvSpPr txBox="1">
            <a:spLocks noGrp="1"/>
          </p:cNvSpPr>
          <p:nvPr>
            <p:ph type="body" sz="quarter" idx="3"/>
          </p:nvPr>
        </p:nvSpPr>
        <p:spPr>
          <a:xfrm>
            <a:off x="685800" y="4343400"/>
            <a:ext cx="5486043" cy="4114443"/>
          </a:xfrm>
          <a:prstGeom prst="rect">
            <a:avLst/>
          </a:prstGeom>
          <a:noFill/>
          <a:ln>
            <a:noFill/>
          </a:ln>
        </p:spPr>
        <p:txBody>
          <a:bodyPr vert="horz" wrap="square" lIns="0" tIns="0" rIns="0" bIns="0" anchor="t" anchorCtr="0" compatLnSpc="1">
            <a:noAutofit/>
          </a:bodyPr>
          <a:lstStyle/>
          <a:p>
            <a:pPr lvl="0"/>
            <a:endParaRPr lang="en-US"/>
          </a:p>
        </p:txBody>
      </p:sp>
    </p:spTree>
    <p:extLst>
      <p:ext uri="{BB962C8B-B14F-4D97-AF65-F5344CB8AC3E}">
        <p14:creationId xmlns:p14="http://schemas.microsoft.com/office/powerpoint/2010/main" val="983943456"/>
      </p:ext>
    </p:extLst>
  </p:cSld>
  <p:clrMap bg1="lt1" tx1="dk1" bg2="lt2" tx2="dk2" accent1="accent1" accent2="accent2" accent3="accent3" accent4="accent4" accent5="accent5" accent6="accent6" hlink="hlink" folHlink="folHlink"/>
  <p:notesStyle>
    <a:lvl1pPr marL="0" marR="0" lvl="0" indent="0" algn="l" defTabSz="914228" rtl="0" fontAlgn="auto" hangingPunct="1">
      <a:lnSpc>
        <a:spcPct val="100000"/>
      </a:lnSpc>
      <a:spcBef>
        <a:spcPts val="450"/>
      </a:spcBef>
      <a:spcAft>
        <a:spcPts val="0"/>
      </a:spcAft>
      <a:buNone/>
      <a:tabLst>
        <a:tab pos="0" algn="l"/>
        <a:tab pos="914228" algn="l"/>
        <a:tab pos="1828455" algn="l"/>
        <a:tab pos="2742681" algn="l"/>
        <a:tab pos="3656908" algn="l"/>
        <a:tab pos="4571136" algn="l"/>
        <a:tab pos="5485363" algn="l"/>
        <a:tab pos="6399591" algn="l"/>
        <a:tab pos="7313817" algn="l"/>
        <a:tab pos="8228044" algn="l"/>
        <a:tab pos="9142272" algn="l"/>
        <a:tab pos="10056499" algn="l"/>
      </a:tabLst>
      <a:defRPr lang="en-US" sz="1199" b="0" i="0" u="none" strike="noStrike" kern="0" cap="none" spc="0" baseline="0">
        <a:solidFill>
          <a:srgbClr val="000000"/>
        </a:solidFill>
        <a:uFillTx/>
        <a:latin typeface="Arial" pitchFamily="34"/>
        <a:ea typeface="ＭＳ Ｐ明朝" pitchFamily="18"/>
      </a:defRPr>
    </a:lvl1pPr>
    <a:lvl2pPr marL="457113" algn="l" defTabSz="914228" rtl="0" eaLnBrk="1" latinLnBrk="0" hangingPunct="1">
      <a:defRPr sz="1199" kern="1200">
        <a:solidFill>
          <a:schemeClr val="tx1"/>
        </a:solidFill>
        <a:latin typeface="+mn-lt"/>
        <a:ea typeface="+mn-ea"/>
        <a:cs typeface="+mn-cs"/>
      </a:defRPr>
    </a:lvl2pPr>
    <a:lvl3pPr marL="914228" algn="l" defTabSz="914228" rtl="0" eaLnBrk="1" latinLnBrk="0" hangingPunct="1">
      <a:defRPr sz="1199" kern="1200">
        <a:solidFill>
          <a:schemeClr val="tx1"/>
        </a:solidFill>
        <a:latin typeface="+mn-lt"/>
        <a:ea typeface="+mn-ea"/>
        <a:cs typeface="+mn-cs"/>
      </a:defRPr>
    </a:lvl3pPr>
    <a:lvl4pPr marL="1371340" algn="l" defTabSz="914228" rtl="0" eaLnBrk="1" latinLnBrk="0" hangingPunct="1">
      <a:defRPr sz="1199" kern="1200">
        <a:solidFill>
          <a:schemeClr val="tx1"/>
        </a:solidFill>
        <a:latin typeface="+mn-lt"/>
        <a:ea typeface="+mn-ea"/>
        <a:cs typeface="+mn-cs"/>
      </a:defRPr>
    </a:lvl4pPr>
    <a:lvl5pPr marL="1828455" algn="l" defTabSz="914228" rtl="0" eaLnBrk="1" latinLnBrk="0" hangingPunct="1">
      <a:defRPr sz="1199" kern="1200">
        <a:solidFill>
          <a:schemeClr val="tx1"/>
        </a:solidFill>
        <a:latin typeface="+mn-lt"/>
        <a:ea typeface="+mn-ea"/>
        <a:cs typeface="+mn-cs"/>
      </a:defRPr>
    </a:lvl5pPr>
    <a:lvl6pPr marL="2285568" algn="l" defTabSz="914228" rtl="0" eaLnBrk="1" latinLnBrk="0" hangingPunct="1">
      <a:defRPr sz="1199" kern="1200">
        <a:solidFill>
          <a:schemeClr val="tx1"/>
        </a:solidFill>
        <a:latin typeface="+mn-lt"/>
        <a:ea typeface="+mn-ea"/>
        <a:cs typeface="+mn-cs"/>
      </a:defRPr>
    </a:lvl6pPr>
    <a:lvl7pPr marL="2742681" algn="l" defTabSz="914228" rtl="0" eaLnBrk="1" latinLnBrk="0" hangingPunct="1">
      <a:defRPr sz="1199" kern="1200">
        <a:solidFill>
          <a:schemeClr val="tx1"/>
        </a:solidFill>
        <a:latin typeface="+mn-lt"/>
        <a:ea typeface="+mn-ea"/>
        <a:cs typeface="+mn-cs"/>
      </a:defRPr>
    </a:lvl7pPr>
    <a:lvl8pPr marL="3199796" algn="l" defTabSz="914228" rtl="0" eaLnBrk="1" latinLnBrk="0" hangingPunct="1">
      <a:defRPr sz="1199" kern="1200">
        <a:solidFill>
          <a:schemeClr val="tx1"/>
        </a:solidFill>
        <a:latin typeface="+mn-lt"/>
        <a:ea typeface="+mn-ea"/>
        <a:cs typeface="+mn-cs"/>
      </a:defRPr>
    </a:lvl8pPr>
    <a:lvl9pPr marL="3656908" algn="l" defTabSz="914228" rtl="0" eaLnBrk="1" latinLnBrk="0" hangingPunct="1">
      <a:defRPr sz="11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43BD2B9-5053-452A-BA79-75714A79D17E}"/>
              </a:ext>
            </a:extLst>
          </p:cNvPr>
          <p:cNvSpPr>
            <a:spLocks noGrp="1" noRot="1" noChangeAspect="1"/>
          </p:cNvSpPr>
          <p:nvPr>
            <p:ph type="sldImg"/>
          </p:nvPr>
        </p:nvSpPr>
        <p:spPr>
          <a:xfrm>
            <a:off x="2197100" y="695325"/>
            <a:ext cx="2463800" cy="3427413"/>
          </a:xfrm>
          <a:solidFill>
            <a:srgbClr val="5B9BD5"/>
          </a:solidFill>
          <a:ln w="25402">
            <a:solidFill>
              <a:srgbClr val="41719C"/>
            </a:solidFill>
            <a:prstDash val="solid"/>
          </a:ln>
        </p:spPr>
      </p:sp>
      <p:sp>
        <p:nvSpPr>
          <p:cNvPr id="3" name="ノート プレースホルダー 2">
            <a:extLst>
              <a:ext uri="{FF2B5EF4-FFF2-40B4-BE49-F238E27FC236}">
                <a16:creationId xmlns:a16="http://schemas.microsoft.com/office/drawing/2014/main" id="{E83CCEAE-867B-4B8A-9AC2-40CD611DFEF2}"/>
              </a:ext>
            </a:extLst>
          </p:cNvPr>
          <p:cNvSpPr txBox="1">
            <a:spLocks noGrp="1"/>
          </p:cNvSpPr>
          <p:nvPr>
            <p:ph type="body" sz="quarter" idx="1"/>
          </p:nvPr>
        </p:nvSpPr>
        <p:spPr>
          <a:xfrm>
            <a:off x="685800" y="4343400"/>
            <a:ext cx="5486043" cy="4114800"/>
          </a:xfrm>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5061CB-608B-4FBF-8178-D01185055B6C}"/>
              </a:ext>
            </a:extLst>
          </p:cNvPr>
          <p:cNvSpPr txBox="1">
            <a:spLocks noGrp="1"/>
          </p:cNvSpPr>
          <p:nvPr>
            <p:ph type="ctrTitle"/>
          </p:nvPr>
        </p:nvSpPr>
        <p:spPr>
          <a:xfrm>
            <a:off x="2033590" y="3703641"/>
            <a:ext cx="12198352" cy="7880354"/>
          </a:xfrm>
        </p:spPr>
        <p:txBody>
          <a:bodyPr anchor="b"/>
          <a:lstStyle>
            <a:lvl1pPr>
              <a:defRPr lang="ja-JP" sz="6000"/>
            </a:lvl1pPr>
          </a:lstStyle>
          <a:p>
            <a:pPr lvl="0"/>
            <a:r>
              <a:rPr lang="ja-JP"/>
              <a:t>マスター タイトルの書式設定</a:t>
            </a:r>
            <a:endParaRPr lang="en-US"/>
          </a:p>
        </p:txBody>
      </p:sp>
      <p:sp>
        <p:nvSpPr>
          <p:cNvPr id="3" name="サブタイトル 2">
            <a:extLst>
              <a:ext uri="{FF2B5EF4-FFF2-40B4-BE49-F238E27FC236}">
                <a16:creationId xmlns:a16="http://schemas.microsoft.com/office/drawing/2014/main" id="{11C4E5DA-9E37-4F1B-8659-C6BCCDB5AFFF}"/>
              </a:ext>
            </a:extLst>
          </p:cNvPr>
          <p:cNvSpPr txBox="1">
            <a:spLocks noGrp="1"/>
          </p:cNvSpPr>
          <p:nvPr>
            <p:ph type="subTitle" idx="1"/>
          </p:nvPr>
        </p:nvSpPr>
        <p:spPr>
          <a:xfrm>
            <a:off x="2033590" y="11887201"/>
            <a:ext cx="12198352" cy="5464171"/>
          </a:xfrm>
        </p:spPr>
        <p:txBody>
          <a:bodyPr anchorCtr="1"/>
          <a:lstStyle>
            <a:lvl1pPr algn="ctr">
              <a:defRPr sz="2400"/>
            </a:lvl1pPr>
          </a:lstStyle>
          <a:p>
            <a:pPr lvl="0"/>
            <a:r>
              <a:rPr lang="ja-JP"/>
              <a:t>マスター サブタイトルの書式設定</a:t>
            </a:r>
            <a:endParaRPr lang="en-US"/>
          </a:p>
        </p:txBody>
      </p:sp>
      <p:sp>
        <p:nvSpPr>
          <p:cNvPr id="4" name="日付プレースホルダー 3">
            <a:extLst>
              <a:ext uri="{FF2B5EF4-FFF2-40B4-BE49-F238E27FC236}">
                <a16:creationId xmlns:a16="http://schemas.microsoft.com/office/drawing/2014/main" id="{E2939430-85D0-44E4-A1C2-80A3622FF9DE}"/>
              </a:ext>
            </a:extLst>
          </p:cNvPr>
          <p:cNvSpPr txBox="1">
            <a:spLocks noGrp="1"/>
          </p:cNvSpPr>
          <p:nvPr>
            <p:ph type="dt" sz="half" idx="7"/>
          </p:nvPr>
        </p:nvSpPr>
        <p:spPr/>
        <p:txBody>
          <a:bodyPr/>
          <a:lstStyle>
            <a:lvl1pPr>
              <a:defRPr/>
            </a:lvl1pPr>
          </a:lstStyle>
          <a:p>
            <a:pPr lvl="0"/>
            <a:endParaRPr lang="ja-JP"/>
          </a:p>
        </p:txBody>
      </p:sp>
      <p:sp>
        <p:nvSpPr>
          <p:cNvPr id="5" name="フッター プレースホルダー 4">
            <a:extLst>
              <a:ext uri="{FF2B5EF4-FFF2-40B4-BE49-F238E27FC236}">
                <a16:creationId xmlns:a16="http://schemas.microsoft.com/office/drawing/2014/main" id="{91B7372D-F2D3-4FE3-8EA6-117D96405FB8}"/>
              </a:ext>
            </a:extLst>
          </p:cNvPr>
          <p:cNvSpPr txBox="1">
            <a:spLocks noGrp="1"/>
          </p:cNvSpPr>
          <p:nvPr>
            <p:ph type="ftr" sz="quarter" idx="9"/>
          </p:nvPr>
        </p:nvSpPr>
        <p:spPr/>
        <p:txBody>
          <a:bodyPr/>
          <a:lstStyle>
            <a:lvl1pPr>
              <a:defRPr/>
            </a:lvl1pPr>
          </a:lstStyle>
          <a:p>
            <a:pPr lvl="0"/>
            <a:endParaRPr lang="ja-JP"/>
          </a:p>
        </p:txBody>
      </p:sp>
      <p:sp>
        <p:nvSpPr>
          <p:cNvPr id="6" name="スライド番号プレースホルダー 5">
            <a:extLst>
              <a:ext uri="{FF2B5EF4-FFF2-40B4-BE49-F238E27FC236}">
                <a16:creationId xmlns:a16="http://schemas.microsoft.com/office/drawing/2014/main" id="{0A331FF2-B234-4434-A0FA-13973ED73AC0}"/>
              </a:ext>
            </a:extLst>
          </p:cNvPr>
          <p:cNvSpPr txBox="1">
            <a:spLocks noGrp="1"/>
          </p:cNvSpPr>
          <p:nvPr>
            <p:ph type="sldNum" sz="quarter" idx="8"/>
          </p:nvPr>
        </p:nvSpPr>
        <p:spPr/>
        <p:txBody>
          <a:bodyPr/>
          <a:lstStyle>
            <a:lvl1pPr>
              <a:defRPr lang="en-US"/>
            </a:lvl1pPr>
          </a:lstStyle>
          <a:p>
            <a:pPr lvl="0"/>
            <a:fld id="{E4DF0D8E-D029-41CA-8158-5C1B50C3301F}" type="slidenum">
              <a:t>‹#›</a:t>
            </a:fld>
            <a:endParaRPr lang="ja-JP"/>
          </a:p>
        </p:txBody>
      </p:sp>
    </p:spTree>
    <p:extLst>
      <p:ext uri="{BB962C8B-B14F-4D97-AF65-F5344CB8AC3E}">
        <p14:creationId xmlns:p14="http://schemas.microsoft.com/office/powerpoint/2010/main" val="3733689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3E6B0E-369F-4569-A1CE-C8D2C5A8D9FE}"/>
              </a:ext>
            </a:extLst>
          </p:cNvPr>
          <p:cNvSpPr txBox="1">
            <a:spLocks noGrp="1"/>
          </p:cNvSpPr>
          <p:nvPr>
            <p:ph type="title"/>
          </p:nvPr>
        </p:nvSpPr>
        <p:spPr/>
        <p:txBody>
          <a:bodyPr/>
          <a:lstStyle>
            <a:lvl1pPr>
              <a:defRPr lang="ja-JP"/>
            </a:lvl1pPr>
          </a:lstStyle>
          <a:p>
            <a:pPr lvl="0"/>
            <a:r>
              <a:rPr lang="ja-JP"/>
              <a:t>マスター タイトルの書式設定</a:t>
            </a:r>
            <a:endParaRPr lang="en-US"/>
          </a:p>
        </p:txBody>
      </p:sp>
      <p:sp>
        <p:nvSpPr>
          <p:cNvPr id="3" name="縦書きテキスト プレースホルダー 2">
            <a:extLst>
              <a:ext uri="{FF2B5EF4-FFF2-40B4-BE49-F238E27FC236}">
                <a16:creationId xmlns:a16="http://schemas.microsoft.com/office/drawing/2014/main" id="{A110AECC-110A-4568-A423-2775E0ABD415}"/>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ja-JP"/>
              <a:t>マスター テキストの書式設定</a:t>
            </a:r>
          </a:p>
          <a:p>
            <a:pPr lvl="1"/>
            <a:r>
              <a:rPr lang="ja-JP"/>
              <a:t>第</a:t>
            </a:r>
            <a:r>
              <a:rPr lang="en-US"/>
              <a:t> 2 </a:t>
            </a:r>
            <a:r>
              <a:rPr lang="ja-JP"/>
              <a:t>レベル</a:t>
            </a:r>
          </a:p>
          <a:p>
            <a:pPr lvl="2"/>
            <a:r>
              <a:rPr lang="ja-JP"/>
              <a:t>第</a:t>
            </a:r>
            <a:r>
              <a:rPr lang="en-US"/>
              <a:t> 3 </a:t>
            </a:r>
            <a:r>
              <a:rPr lang="ja-JP"/>
              <a:t>レベル</a:t>
            </a:r>
          </a:p>
          <a:p>
            <a:pPr lvl="3"/>
            <a:r>
              <a:rPr lang="ja-JP"/>
              <a:t>第</a:t>
            </a:r>
            <a:r>
              <a:rPr lang="en-US"/>
              <a:t> 4 </a:t>
            </a:r>
            <a:r>
              <a:rPr lang="ja-JP"/>
              <a:t>レベル</a:t>
            </a:r>
          </a:p>
          <a:p>
            <a:pPr lvl="4"/>
            <a:r>
              <a:rPr lang="ja-JP"/>
              <a:t>第</a:t>
            </a:r>
            <a:r>
              <a:rPr lang="en-US"/>
              <a:t> 5 </a:t>
            </a:r>
            <a:r>
              <a:rPr lang="ja-JP"/>
              <a:t>レベル</a:t>
            </a:r>
            <a:endParaRPr lang="en-US"/>
          </a:p>
        </p:txBody>
      </p:sp>
      <p:sp>
        <p:nvSpPr>
          <p:cNvPr id="4" name="日付プレースホルダー 3">
            <a:extLst>
              <a:ext uri="{FF2B5EF4-FFF2-40B4-BE49-F238E27FC236}">
                <a16:creationId xmlns:a16="http://schemas.microsoft.com/office/drawing/2014/main" id="{35422C8B-25A5-4C31-B3E5-56521667B727}"/>
              </a:ext>
            </a:extLst>
          </p:cNvPr>
          <p:cNvSpPr txBox="1">
            <a:spLocks noGrp="1"/>
          </p:cNvSpPr>
          <p:nvPr>
            <p:ph type="dt" sz="half" idx="7"/>
          </p:nvPr>
        </p:nvSpPr>
        <p:spPr/>
        <p:txBody>
          <a:bodyPr/>
          <a:lstStyle>
            <a:lvl1pPr>
              <a:defRPr/>
            </a:lvl1pPr>
          </a:lstStyle>
          <a:p>
            <a:pPr lvl="0"/>
            <a:endParaRPr lang="ja-JP"/>
          </a:p>
        </p:txBody>
      </p:sp>
      <p:sp>
        <p:nvSpPr>
          <p:cNvPr id="5" name="フッター プレースホルダー 4">
            <a:extLst>
              <a:ext uri="{FF2B5EF4-FFF2-40B4-BE49-F238E27FC236}">
                <a16:creationId xmlns:a16="http://schemas.microsoft.com/office/drawing/2014/main" id="{40215E77-C230-4CEB-8552-F69CF0ACF9DA}"/>
              </a:ext>
            </a:extLst>
          </p:cNvPr>
          <p:cNvSpPr txBox="1">
            <a:spLocks noGrp="1"/>
          </p:cNvSpPr>
          <p:nvPr>
            <p:ph type="ftr" sz="quarter" idx="9"/>
          </p:nvPr>
        </p:nvSpPr>
        <p:spPr/>
        <p:txBody>
          <a:bodyPr/>
          <a:lstStyle>
            <a:lvl1pPr>
              <a:defRPr/>
            </a:lvl1pPr>
          </a:lstStyle>
          <a:p>
            <a:pPr lvl="0"/>
            <a:endParaRPr lang="ja-JP"/>
          </a:p>
        </p:txBody>
      </p:sp>
      <p:sp>
        <p:nvSpPr>
          <p:cNvPr id="6" name="スライド番号プレースホルダー 5">
            <a:extLst>
              <a:ext uri="{FF2B5EF4-FFF2-40B4-BE49-F238E27FC236}">
                <a16:creationId xmlns:a16="http://schemas.microsoft.com/office/drawing/2014/main" id="{E3F1426A-67C1-42FA-94B1-F2BD31816650}"/>
              </a:ext>
            </a:extLst>
          </p:cNvPr>
          <p:cNvSpPr txBox="1">
            <a:spLocks noGrp="1"/>
          </p:cNvSpPr>
          <p:nvPr>
            <p:ph type="sldNum" sz="quarter" idx="8"/>
          </p:nvPr>
        </p:nvSpPr>
        <p:spPr/>
        <p:txBody>
          <a:bodyPr/>
          <a:lstStyle>
            <a:lvl1pPr>
              <a:defRPr lang="en-US"/>
            </a:lvl1pPr>
          </a:lstStyle>
          <a:p>
            <a:pPr lvl="0"/>
            <a:fld id="{4A6B3483-459C-42CD-9C06-CA4B0198B625}" type="slidenum">
              <a:t>‹#›</a:t>
            </a:fld>
            <a:endParaRPr lang="ja-JP"/>
          </a:p>
        </p:txBody>
      </p:sp>
    </p:spTree>
    <p:extLst>
      <p:ext uri="{BB962C8B-B14F-4D97-AF65-F5344CB8AC3E}">
        <p14:creationId xmlns:p14="http://schemas.microsoft.com/office/powerpoint/2010/main" val="3081354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A944F9C-4346-4141-A42C-FC4ED1A4DF83}"/>
              </a:ext>
            </a:extLst>
          </p:cNvPr>
          <p:cNvSpPr txBox="1">
            <a:spLocks noGrp="1"/>
          </p:cNvSpPr>
          <p:nvPr>
            <p:ph type="title" orient="vert"/>
          </p:nvPr>
        </p:nvSpPr>
        <p:spPr>
          <a:xfrm>
            <a:off x="11791946" y="906464"/>
            <a:ext cx="3659192" cy="19308764"/>
          </a:xfrm>
        </p:spPr>
        <p:txBody>
          <a:bodyPr vert="eaVert"/>
          <a:lstStyle>
            <a:lvl1pPr>
              <a:defRPr lang="ja-JP"/>
            </a:lvl1pPr>
          </a:lstStyle>
          <a:p>
            <a:pPr lvl="0"/>
            <a:r>
              <a:rPr lang="ja-JP"/>
              <a:t>マスター タイトルの書式設定</a:t>
            </a:r>
            <a:endParaRPr lang="en-US"/>
          </a:p>
        </p:txBody>
      </p:sp>
      <p:sp>
        <p:nvSpPr>
          <p:cNvPr id="3" name="縦書きテキスト プレースホルダー 2">
            <a:extLst>
              <a:ext uri="{FF2B5EF4-FFF2-40B4-BE49-F238E27FC236}">
                <a16:creationId xmlns:a16="http://schemas.microsoft.com/office/drawing/2014/main" id="{434ADD39-971F-4CBF-A5BA-D1FC92836003}"/>
              </a:ext>
            </a:extLst>
          </p:cNvPr>
          <p:cNvSpPr txBox="1">
            <a:spLocks noGrp="1"/>
          </p:cNvSpPr>
          <p:nvPr>
            <p:ph type="body" orient="vert" idx="1"/>
          </p:nvPr>
        </p:nvSpPr>
        <p:spPr>
          <a:xfrm>
            <a:off x="812802" y="906464"/>
            <a:ext cx="10826752" cy="19308764"/>
          </a:xfrm>
        </p:spPr>
        <p:txBody>
          <a:bodyPr vert="eaVert"/>
          <a:lstStyle>
            <a:lvl1pPr>
              <a:defRPr/>
            </a:lvl1pPr>
            <a:lvl2pPr>
              <a:defRPr/>
            </a:lvl2pPr>
            <a:lvl3pPr>
              <a:defRPr/>
            </a:lvl3pPr>
            <a:lvl4pPr>
              <a:defRPr/>
            </a:lvl4pPr>
            <a:lvl5pPr>
              <a:defRPr/>
            </a:lvl5pPr>
          </a:lstStyle>
          <a:p>
            <a:pPr lvl="0"/>
            <a:r>
              <a:rPr lang="ja-JP"/>
              <a:t>マスター テキストの書式設定</a:t>
            </a:r>
          </a:p>
          <a:p>
            <a:pPr lvl="1"/>
            <a:r>
              <a:rPr lang="ja-JP"/>
              <a:t>第</a:t>
            </a:r>
            <a:r>
              <a:rPr lang="en-US"/>
              <a:t> 2 </a:t>
            </a:r>
            <a:r>
              <a:rPr lang="ja-JP"/>
              <a:t>レベル</a:t>
            </a:r>
          </a:p>
          <a:p>
            <a:pPr lvl="2"/>
            <a:r>
              <a:rPr lang="ja-JP"/>
              <a:t>第</a:t>
            </a:r>
            <a:r>
              <a:rPr lang="en-US"/>
              <a:t> 3 </a:t>
            </a:r>
            <a:r>
              <a:rPr lang="ja-JP"/>
              <a:t>レベル</a:t>
            </a:r>
          </a:p>
          <a:p>
            <a:pPr lvl="3"/>
            <a:r>
              <a:rPr lang="ja-JP"/>
              <a:t>第</a:t>
            </a:r>
            <a:r>
              <a:rPr lang="en-US"/>
              <a:t> 4 </a:t>
            </a:r>
            <a:r>
              <a:rPr lang="ja-JP"/>
              <a:t>レベル</a:t>
            </a:r>
          </a:p>
          <a:p>
            <a:pPr lvl="4"/>
            <a:r>
              <a:rPr lang="ja-JP"/>
              <a:t>第</a:t>
            </a:r>
            <a:r>
              <a:rPr lang="en-US"/>
              <a:t> 5 </a:t>
            </a:r>
            <a:r>
              <a:rPr lang="ja-JP"/>
              <a:t>レベル</a:t>
            </a:r>
            <a:endParaRPr lang="en-US"/>
          </a:p>
        </p:txBody>
      </p:sp>
      <p:sp>
        <p:nvSpPr>
          <p:cNvPr id="4" name="日付プレースホルダー 3">
            <a:extLst>
              <a:ext uri="{FF2B5EF4-FFF2-40B4-BE49-F238E27FC236}">
                <a16:creationId xmlns:a16="http://schemas.microsoft.com/office/drawing/2014/main" id="{48F2D551-8632-491C-BB78-7456352A2E37}"/>
              </a:ext>
            </a:extLst>
          </p:cNvPr>
          <p:cNvSpPr txBox="1">
            <a:spLocks noGrp="1"/>
          </p:cNvSpPr>
          <p:nvPr>
            <p:ph type="dt" sz="half" idx="7"/>
          </p:nvPr>
        </p:nvSpPr>
        <p:spPr/>
        <p:txBody>
          <a:bodyPr/>
          <a:lstStyle>
            <a:lvl1pPr>
              <a:defRPr/>
            </a:lvl1pPr>
          </a:lstStyle>
          <a:p>
            <a:pPr lvl="0"/>
            <a:endParaRPr lang="ja-JP"/>
          </a:p>
        </p:txBody>
      </p:sp>
      <p:sp>
        <p:nvSpPr>
          <p:cNvPr id="5" name="フッター プレースホルダー 4">
            <a:extLst>
              <a:ext uri="{FF2B5EF4-FFF2-40B4-BE49-F238E27FC236}">
                <a16:creationId xmlns:a16="http://schemas.microsoft.com/office/drawing/2014/main" id="{33497C05-F71F-4DA3-888E-4C3B6150EC7F}"/>
              </a:ext>
            </a:extLst>
          </p:cNvPr>
          <p:cNvSpPr txBox="1">
            <a:spLocks noGrp="1"/>
          </p:cNvSpPr>
          <p:nvPr>
            <p:ph type="ftr" sz="quarter" idx="9"/>
          </p:nvPr>
        </p:nvSpPr>
        <p:spPr/>
        <p:txBody>
          <a:bodyPr/>
          <a:lstStyle>
            <a:lvl1pPr>
              <a:defRPr/>
            </a:lvl1pPr>
          </a:lstStyle>
          <a:p>
            <a:pPr lvl="0"/>
            <a:endParaRPr lang="ja-JP"/>
          </a:p>
        </p:txBody>
      </p:sp>
      <p:sp>
        <p:nvSpPr>
          <p:cNvPr id="6" name="スライド番号プレースホルダー 5">
            <a:extLst>
              <a:ext uri="{FF2B5EF4-FFF2-40B4-BE49-F238E27FC236}">
                <a16:creationId xmlns:a16="http://schemas.microsoft.com/office/drawing/2014/main" id="{0F7F3B18-54F3-4A8F-B90C-AF081350D293}"/>
              </a:ext>
            </a:extLst>
          </p:cNvPr>
          <p:cNvSpPr txBox="1">
            <a:spLocks noGrp="1"/>
          </p:cNvSpPr>
          <p:nvPr>
            <p:ph type="sldNum" sz="quarter" idx="8"/>
          </p:nvPr>
        </p:nvSpPr>
        <p:spPr/>
        <p:txBody>
          <a:bodyPr/>
          <a:lstStyle>
            <a:lvl1pPr>
              <a:defRPr lang="en-US"/>
            </a:lvl1pPr>
          </a:lstStyle>
          <a:p>
            <a:pPr lvl="0"/>
            <a:fld id="{5911629F-74CC-4229-B80E-A43AB92BBB24}" type="slidenum">
              <a:t>‹#›</a:t>
            </a:fld>
            <a:endParaRPr lang="ja-JP"/>
          </a:p>
        </p:txBody>
      </p:sp>
    </p:spTree>
    <p:extLst>
      <p:ext uri="{BB962C8B-B14F-4D97-AF65-F5344CB8AC3E}">
        <p14:creationId xmlns:p14="http://schemas.microsoft.com/office/powerpoint/2010/main" val="531932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BD9223-3BBD-445A-8CA9-F729DE8599BF}"/>
              </a:ext>
            </a:extLst>
          </p:cNvPr>
          <p:cNvSpPr txBox="1">
            <a:spLocks noGrp="1"/>
          </p:cNvSpPr>
          <p:nvPr>
            <p:ph type="title"/>
          </p:nvPr>
        </p:nvSpPr>
        <p:spPr/>
        <p:txBody>
          <a:bodyPr/>
          <a:lstStyle>
            <a:lvl1pPr>
              <a:defRPr lang="ja-JP"/>
            </a:lvl1pPr>
          </a:lstStyle>
          <a:p>
            <a:pPr lvl="0"/>
            <a:r>
              <a:rPr lang="ja-JP"/>
              <a:t>マスター タイトルの書式設定</a:t>
            </a:r>
            <a:endParaRPr lang="en-US"/>
          </a:p>
        </p:txBody>
      </p:sp>
      <p:sp>
        <p:nvSpPr>
          <p:cNvPr id="3" name="コンテンツ プレースホルダー 2">
            <a:extLst>
              <a:ext uri="{FF2B5EF4-FFF2-40B4-BE49-F238E27FC236}">
                <a16:creationId xmlns:a16="http://schemas.microsoft.com/office/drawing/2014/main" id="{58365BD7-EF12-4FE5-8DCE-AD3738DC3805}"/>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ja-JP"/>
              <a:t>マスター テキストの書式設定</a:t>
            </a:r>
          </a:p>
          <a:p>
            <a:pPr lvl="1"/>
            <a:r>
              <a:rPr lang="ja-JP"/>
              <a:t>第</a:t>
            </a:r>
            <a:r>
              <a:rPr lang="en-US"/>
              <a:t> 2 </a:t>
            </a:r>
            <a:r>
              <a:rPr lang="ja-JP"/>
              <a:t>レベル</a:t>
            </a:r>
          </a:p>
          <a:p>
            <a:pPr lvl="2"/>
            <a:r>
              <a:rPr lang="ja-JP"/>
              <a:t>第</a:t>
            </a:r>
            <a:r>
              <a:rPr lang="en-US"/>
              <a:t> 3 </a:t>
            </a:r>
            <a:r>
              <a:rPr lang="ja-JP"/>
              <a:t>レベル</a:t>
            </a:r>
          </a:p>
          <a:p>
            <a:pPr lvl="3"/>
            <a:r>
              <a:rPr lang="ja-JP"/>
              <a:t>第</a:t>
            </a:r>
            <a:r>
              <a:rPr lang="en-US"/>
              <a:t> 4 </a:t>
            </a:r>
            <a:r>
              <a:rPr lang="ja-JP"/>
              <a:t>レベル</a:t>
            </a:r>
          </a:p>
          <a:p>
            <a:pPr lvl="4"/>
            <a:r>
              <a:rPr lang="ja-JP"/>
              <a:t>第</a:t>
            </a:r>
            <a:r>
              <a:rPr lang="en-US"/>
              <a:t> 5 </a:t>
            </a:r>
            <a:r>
              <a:rPr lang="ja-JP"/>
              <a:t>レベル</a:t>
            </a:r>
            <a:endParaRPr lang="en-US"/>
          </a:p>
        </p:txBody>
      </p:sp>
      <p:sp>
        <p:nvSpPr>
          <p:cNvPr id="4" name="日付プレースホルダー 3">
            <a:extLst>
              <a:ext uri="{FF2B5EF4-FFF2-40B4-BE49-F238E27FC236}">
                <a16:creationId xmlns:a16="http://schemas.microsoft.com/office/drawing/2014/main" id="{F1923DBF-55DA-48B5-A59E-BF2A28292CA8}"/>
              </a:ext>
            </a:extLst>
          </p:cNvPr>
          <p:cNvSpPr txBox="1">
            <a:spLocks noGrp="1"/>
          </p:cNvSpPr>
          <p:nvPr>
            <p:ph type="dt" sz="half" idx="7"/>
          </p:nvPr>
        </p:nvSpPr>
        <p:spPr/>
        <p:txBody>
          <a:bodyPr/>
          <a:lstStyle>
            <a:lvl1pPr>
              <a:defRPr/>
            </a:lvl1pPr>
          </a:lstStyle>
          <a:p>
            <a:pPr lvl="0"/>
            <a:endParaRPr lang="ja-JP"/>
          </a:p>
        </p:txBody>
      </p:sp>
      <p:sp>
        <p:nvSpPr>
          <p:cNvPr id="5" name="フッター プレースホルダー 4">
            <a:extLst>
              <a:ext uri="{FF2B5EF4-FFF2-40B4-BE49-F238E27FC236}">
                <a16:creationId xmlns:a16="http://schemas.microsoft.com/office/drawing/2014/main" id="{B749096E-0EA1-4086-B741-0FA6B1B03999}"/>
              </a:ext>
            </a:extLst>
          </p:cNvPr>
          <p:cNvSpPr txBox="1">
            <a:spLocks noGrp="1"/>
          </p:cNvSpPr>
          <p:nvPr>
            <p:ph type="ftr" sz="quarter" idx="9"/>
          </p:nvPr>
        </p:nvSpPr>
        <p:spPr/>
        <p:txBody>
          <a:bodyPr/>
          <a:lstStyle>
            <a:lvl1pPr>
              <a:defRPr/>
            </a:lvl1pPr>
          </a:lstStyle>
          <a:p>
            <a:pPr lvl="0"/>
            <a:endParaRPr lang="ja-JP"/>
          </a:p>
        </p:txBody>
      </p:sp>
      <p:sp>
        <p:nvSpPr>
          <p:cNvPr id="6" name="スライド番号プレースホルダー 5">
            <a:extLst>
              <a:ext uri="{FF2B5EF4-FFF2-40B4-BE49-F238E27FC236}">
                <a16:creationId xmlns:a16="http://schemas.microsoft.com/office/drawing/2014/main" id="{1B861689-8953-487F-A251-B5A864E65C81}"/>
              </a:ext>
            </a:extLst>
          </p:cNvPr>
          <p:cNvSpPr txBox="1">
            <a:spLocks noGrp="1"/>
          </p:cNvSpPr>
          <p:nvPr>
            <p:ph type="sldNum" sz="quarter" idx="8"/>
          </p:nvPr>
        </p:nvSpPr>
        <p:spPr/>
        <p:txBody>
          <a:bodyPr/>
          <a:lstStyle>
            <a:lvl1pPr>
              <a:defRPr lang="en-US"/>
            </a:lvl1pPr>
          </a:lstStyle>
          <a:p>
            <a:pPr lvl="0"/>
            <a:fld id="{0CFCCAF3-B970-46F7-A450-1C2BE62B60F8}" type="slidenum">
              <a:t>‹#›</a:t>
            </a:fld>
            <a:endParaRPr lang="ja-JP"/>
          </a:p>
        </p:txBody>
      </p:sp>
    </p:spTree>
    <p:extLst>
      <p:ext uri="{BB962C8B-B14F-4D97-AF65-F5344CB8AC3E}">
        <p14:creationId xmlns:p14="http://schemas.microsoft.com/office/powerpoint/2010/main" val="2216324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30A727-2F11-4A0E-BCE0-696A3A3AB40F}"/>
              </a:ext>
            </a:extLst>
          </p:cNvPr>
          <p:cNvSpPr txBox="1">
            <a:spLocks noGrp="1"/>
          </p:cNvSpPr>
          <p:nvPr>
            <p:ph type="title"/>
          </p:nvPr>
        </p:nvSpPr>
        <p:spPr>
          <a:xfrm>
            <a:off x="1109662" y="5641977"/>
            <a:ext cx="14028732" cy="9415467"/>
          </a:xfrm>
        </p:spPr>
        <p:txBody>
          <a:bodyPr anchor="b"/>
          <a:lstStyle>
            <a:lvl1pPr>
              <a:defRPr lang="ja-JP" sz="6000"/>
            </a:lvl1pPr>
          </a:lstStyle>
          <a:p>
            <a:pPr lvl="0"/>
            <a:r>
              <a:rPr lang="ja-JP"/>
              <a:t>マスター タイトルの書式設定</a:t>
            </a:r>
            <a:endParaRPr lang="en-US"/>
          </a:p>
        </p:txBody>
      </p:sp>
      <p:sp>
        <p:nvSpPr>
          <p:cNvPr id="3" name="テキスト プレースホルダー 2">
            <a:extLst>
              <a:ext uri="{FF2B5EF4-FFF2-40B4-BE49-F238E27FC236}">
                <a16:creationId xmlns:a16="http://schemas.microsoft.com/office/drawing/2014/main" id="{4B50D003-317F-4DE6-A4EE-0C1C33E8EB77}"/>
              </a:ext>
            </a:extLst>
          </p:cNvPr>
          <p:cNvSpPr txBox="1">
            <a:spLocks noGrp="1"/>
          </p:cNvSpPr>
          <p:nvPr>
            <p:ph type="body" idx="1"/>
          </p:nvPr>
        </p:nvSpPr>
        <p:spPr>
          <a:xfrm>
            <a:off x="1109662" y="15146342"/>
            <a:ext cx="14028732" cy="4951410"/>
          </a:xfrm>
        </p:spPr>
        <p:txBody>
          <a:bodyPr/>
          <a:lstStyle>
            <a:lvl1pPr>
              <a:defRPr sz="2400">
                <a:solidFill>
                  <a:srgbClr val="898989"/>
                </a:solidFill>
              </a:defRPr>
            </a:lvl1pPr>
          </a:lstStyle>
          <a:p>
            <a:pPr lvl="0"/>
            <a:r>
              <a:rPr lang="ja-JP"/>
              <a:t>マスター テキストの書式設定</a:t>
            </a:r>
          </a:p>
        </p:txBody>
      </p:sp>
      <p:sp>
        <p:nvSpPr>
          <p:cNvPr id="4" name="日付プレースホルダー 3">
            <a:extLst>
              <a:ext uri="{FF2B5EF4-FFF2-40B4-BE49-F238E27FC236}">
                <a16:creationId xmlns:a16="http://schemas.microsoft.com/office/drawing/2014/main" id="{26D64A16-EAD1-46FD-A71F-3C726DE7667E}"/>
              </a:ext>
            </a:extLst>
          </p:cNvPr>
          <p:cNvSpPr txBox="1">
            <a:spLocks noGrp="1"/>
          </p:cNvSpPr>
          <p:nvPr>
            <p:ph type="dt" sz="half" idx="7"/>
          </p:nvPr>
        </p:nvSpPr>
        <p:spPr/>
        <p:txBody>
          <a:bodyPr/>
          <a:lstStyle>
            <a:lvl1pPr>
              <a:defRPr/>
            </a:lvl1pPr>
          </a:lstStyle>
          <a:p>
            <a:pPr lvl="0"/>
            <a:endParaRPr lang="ja-JP"/>
          </a:p>
        </p:txBody>
      </p:sp>
      <p:sp>
        <p:nvSpPr>
          <p:cNvPr id="5" name="フッター プレースホルダー 4">
            <a:extLst>
              <a:ext uri="{FF2B5EF4-FFF2-40B4-BE49-F238E27FC236}">
                <a16:creationId xmlns:a16="http://schemas.microsoft.com/office/drawing/2014/main" id="{83C37307-45BF-4B41-976E-7FF470918269}"/>
              </a:ext>
            </a:extLst>
          </p:cNvPr>
          <p:cNvSpPr txBox="1">
            <a:spLocks noGrp="1"/>
          </p:cNvSpPr>
          <p:nvPr>
            <p:ph type="ftr" sz="quarter" idx="9"/>
          </p:nvPr>
        </p:nvSpPr>
        <p:spPr/>
        <p:txBody>
          <a:bodyPr/>
          <a:lstStyle>
            <a:lvl1pPr>
              <a:defRPr/>
            </a:lvl1pPr>
          </a:lstStyle>
          <a:p>
            <a:pPr lvl="0"/>
            <a:endParaRPr lang="ja-JP"/>
          </a:p>
        </p:txBody>
      </p:sp>
      <p:sp>
        <p:nvSpPr>
          <p:cNvPr id="6" name="スライド番号プレースホルダー 5">
            <a:extLst>
              <a:ext uri="{FF2B5EF4-FFF2-40B4-BE49-F238E27FC236}">
                <a16:creationId xmlns:a16="http://schemas.microsoft.com/office/drawing/2014/main" id="{5DEBBCBF-2F1F-4E3D-A44D-8F99902E1273}"/>
              </a:ext>
            </a:extLst>
          </p:cNvPr>
          <p:cNvSpPr txBox="1">
            <a:spLocks noGrp="1"/>
          </p:cNvSpPr>
          <p:nvPr>
            <p:ph type="sldNum" sz="quarter" idx="8"/>
          </p:nvPr>
        </p:nvSpPr>
        <p:spPr/>
        <p:txBody>
          <a:bodyPr/>
          <a:lstStyle>
            <a:lvl1pPr>
              <a:defRPr lang="en-US"/>
            </a:lvl1pPr>
          </a:lstStyle>
          <a:p>
            <a:pPr lvl="0"/>
            <a:fld id="{4EE8B971-50C1-4B88-9052-DD6A9CEDE3CB}" type="slidenum">
              <a:t>‹#›</a:t>
            </a:fld>
            <a:endParaRPr lang="ja-JP"/>
          </a:p>
        </p:txBody>
      </p:sp>
    </p:spTree>
    <p:extLst>
      <p:ext uri="{BB962C8B-B14F-4D97-AF65-F5344CB8AC3E}">
        <p14:creationId xmlns:p14="http://schemas.microsoft.com/office/powerpoint/2010/main" val="1904826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105979-79F7-4E57-9B7A-34AB73ACE814}"/>
              </a:ext>
            </a:extLst>
          </p:cNvPr>
          <p:cNvSpPr txBox="1">
            <a:spLocks noGrp="1"/>
          </p:cNvSpPr>
          <p:nvPr>
            <p:ph type="title"/>
          </p:nvPr>
        </p:nvSpPr>
        <p:spPr/>
        <p:txBody>
          <a:bodyPr/>
          <a:lstStyle>
            <a:lvl1pPr>
              <a:defRPr lang="ja-JP"/>
            </a:lvl1pPr>
          </a:lstStyle>
          <a:p>
            <a:pPr lvl="0"/>
            <a:r>
              <a:rPr lang="ja-JP"/>
              <a:t>マスター タイトルの書式設定</a:t>
            </a:r>
            <a:endParaRPr lang="en-US"/>
          </a:p>
        </p:txBody>
      </p:sp>
      <p:sp>
        <p:nvSpPr>
          <p:cNvPr id="3" name="コンテンツ プレースホルダー 2">
            <a:extLst>
              <a:ext uri="{FF2B5EF4-FFF2-40B4-BE49-F238E27FC236}">
                <a16:creationId xmlns:a16="http://schemas.microsoft.com/office/drawing/2014/main" id="{80E38801-6D2E-4EAB-BBFE-F95818A253FD}"/>
              </a:ext>
            </a:extLst>
          </p:cNvPr>
          <p:cNvSpPr txBox="1">
            <a:spLocks noGrp="1"/>
          </p:cNvSpPr>
          <p:nvPr>
            <p:ph idx="1"/>
          </p:nvPr>
        </p:nvSpPr>
        <p:spPr>
          <a:xfrm>
            <a:off x="812801" y="5276847"/>
            <a:ext cx="7242177" cy="14938378"/>
          </a:xfrm>
        </p:spPr>
        <p:txBody>
          <a:bodyPr/>
          <a:lstStyle>
            <a:lvl1pPr>
              <a:defRPr/>
            </a:lvl1pPr>
            <a:lvl2pPr>
              <a:defRPr/>
            </a:lvl2pPr>
            <a:lvl3pPr>
              <a:defRPr/>
            </a:lvl3pPr>
            <a:lvl4pPr>
              <a:defRPr/>
            </a:lvl4pPr>
            <a:lvl5pPr>
              <a:defRPr/>
            </a:lvl5pPr>
          </a:lstStyle>
          <a:p>
            <a:pPr lvl="0"/>
            <a:r>
              <a:rPr lang="ja-JP"/>
              <a:t>マスター テキストの書式設定</a:t>
            </a:r>
          </a:p>
          <a:p>
            <a:pPr lvl="1"/>
            <a:r>
              <a:rPr lang="ja-JP"/>
              <a:t>第</a:t>
            </a:r>
            <a:r>
              <a:rPr lang="en-US"/>
              <a:t> 2 </a:t>
            </a:r>
            <a:r>
              <a:rPr lang="ja-JP"/>
              <a:t>レベル</a:t>
            </a:r>
          </a:p>
          <a:p>
            <a:pPr lvl="2"/>
            <a:r>
              <a:rPr lang="ja-JP"/>
              <a:t>第</a:t>
            </a:r>
            <a:r>
              <a:rPr lang="en-US"/>
              <a:t> 3 </a:t>
            </a:r>
            <a:r>
              <a:rPr lang="ja-JP"/>
              <a:t>レベル</a:t>
            </a:r>
          </a:p>
          <a:p>
            <a:pPr lvl="3"/>
            <a:r>
              <a:rPr lang="ja-JP"/>
              <a:t>第</a:t>
            </a:r>
            <a:r>
              <a:rPr lang="en-US"/>
              <a:t> 4 </a:t>
            </a:r>
            <a:r>
              <a:rPr lang="ja-JP"/>
              <a:t>レベル</a:t>
            </a:r>
          </a:p>
          <a:p>
            <a:pPr lvl="4"/>
            <a:r>
              <a:rPr lang="ja-JP"/>
              <a:t>第</a:t>
            </a:r>
            <a:r>
              <a:rPr lang="en-US"/>
              <a:t> 5 </a:t>
            </a:r>
            <a:r>
              <a:rPr lang="ja-JP"/>
              <a:t>レベル</a:t>
            </a:r>
            <a:endParaRPr lang="en-US"/>
          </a:p>
        </p:txBody>
      </p:sp>
      <p:sp>
        <p:nvSpPr>
          <p:cNvPr id="4" name="コンテンツ プレースホルダー 3">
            <a:extLst>
              <a:ext uri="{FF2B5EF4-FFF2-40B4-BE49-F238E27FC236}">
                <a16:creationId xmlns:a16="http://schemas.microsoft.com/office/drawing/2014/main" id="{72A18445-55E2-4E30-9AC4-43CCF8CD1A86}"/>
              </a:ext>
            </a:extLst>
          </p:cNvPr>
          <p:cNvSpPr txBox="1">
            <a:spLocks noGrp="1"/>
          </p:cNvSpPr>
          <p:nvPr>
            <p:ph idx="2"/>
          </p:nvPr>
        </p:nvSpPr>
        <p:spPr>
          <a:xfrm>
            <a:off x="8207370" y="5276847"/>
            <a:ext cx="7243767" cy="14938378"/>
          </a:xfrm>
        </p:spPr>
        <p:txBody>
          <a:bodyPr/>
          <a:lstStyle>
            <a:lvl1pPr>
              <a:defRPr/>
            </a:lvl1pPr>
            <a:lvl2pPr>
              <a:defRPr/>
            </a:lvl2pPr>
            <a:lvl3pPr>
              <a:defRPr/>
            </a:lvl3pPr>
            <a:lvl4pPr>
              <a:defRPr/>
            </a:lvl4pPr>
            <a:lvl5pPr>
              <a:defRPr/>
            </a:lvl5pPr>
          </a:lstStyle>
          <a:p>
            <a:pPr lvl="0"/>
            <a:r>
              <a:rPr lang="ja-JP"/>
              <a:t>マスター テキストの書式設定</a:t>
            </a:r>
          </a:p>
          <a:p>
            <a:pPr lvl="1"/>
            <a:r>
              <a:rPr lang="ja-JP"/>
              <a:t>第</a:t>
            </a:r>
            <a:r>
              <a:rPr lang="en-US"/>
              <a:t> 2 </a:t>
            </a:r>
            <a:r>
              <a:rPr lang="ja-JP"/>
              <a:t>レベル</a:t>
            </a:r>
          </a:p>
          <a:p>
            <a:pPr lvl="2"/>
            <a:r>
              <a:rPr lang="ja-JP"/>
              <a:t>第</a:t>
            </a:r>
            <a:r>
              <a:rPr lang="en-US"/>
              <a:t> 3 </a:t>
            </a:r>
            <a:r>
              <a:rPr lang="ja-JP"/>
              <a:t>レベル</a:t>
            </a:r>
          </a:p>
          <a:p>
            <a:pPr lvl="3"/>
            <a:r>
              <a:rPr lang="ja-JP"/>
              <a:t>第</a:t>
            </a:r>
            <a:r>
              <a:rPr lang="en-US"/>
              <a:t> 4 </a:t>
            </a:r>
            <a:r>
              <a:rPr lang="ja-JP"/>
              <a:t>レベル</a:t>
            </a:r>
          </a:p>
          <a:p>
            <a:pPr lvl="4"/>
            <a:r>
              <a:rPr lang="ja-JP"/>
              <a:t>第</a:t>
            </a:r>
            <a:r>
              <a:rPr lang="en-US"/>
              <a:t> 5 </a:t>
            </a:r>
            <a:r>
              <a:rPr lang="ja-JP"/>
              <a:t>レベル</a:t>
            </a:r>
            <a:endParaRPr lang="en-US"/>
          </a:p>
        </p:txBody>
      </p:sp>
      <p:sp>
        <p:nvSpPr>
          <p:cNvPr id="5" name="日付プレースホルダー 4">
            <a:extLst>
              <a:ext uri="{FF2B5EF4-FFF2-40B4-BE49-F238E27FC236}">
                <a16:creationId xmlns:a16="http://schemas.microsoft.com/office/drawing/2014/main" id="{E4175019-6E8C-4906-8CEA-B9F59378EAF6}"/>
              </a:ext>
            </a:extLst>
          </p:cNvPr>
          <p:cNvSpPr txBox="1">
            <a:spLocks noGrp="1"/>
          </p:cNvSpPr>
          <p:nvPr>
            <p:ph type="dt" sz="half" idx="7"/>
          </p:nvPr>
        </p:nvSpPr>
        <p:spPr/>
        <p:txBody>
          <a:bodyPr/>
          <a:lstStyle>
            <a:lvl1pPr>
              <a:defRPr/>
            </a:lvl1pPr>
          </a:lstStyle>
          <a:p>
            <a:pPr lvl="0"/>
            <a:endParaRPr lang="ja-JP"/>
          </a:p>
        </p:txBody>
      </p:sp>
      <p:sp>
        <p:nvSpPr>
          <p:cNvPr id="6" name="フッター プレースホルダー 5">
            <a:extLst>
              <a:ext uri="{FF2B5EF4-FFF2-40B4-BE49-F238E27FC236}">
                <a16:creationId xmlns:a16="http://schemas.microsoft.com/office/drawing/2014/main" id="{840B7C11-0D37-464D-9AB8-86A39AF12249}"/>
              </a:ext>
            </a:extLst>
          </p:cNvPr>
          <p:cNvSpPr txBox="1">
            <a:spLocks noGrp="1"/>
          </p:cNvSpPr>
          <p:nvPr>
            <p:ph type="ftr" sz="quarter" idx="9"/>
          </p:nvPr>
        </p:nvSpPr>
        <p:spPr/>
        <p:txBody>
          <a:bodyPr/>
          <a:lstStyle>
            <a:lvl1pPr>
              <a:defRPr/>
            </a:lvl1pPr>
          </a:lstStyle>
          <a:p>
            <a:pPr lvl="0"/>
            <a:endParaRPr lang="ja-JP"/>
          </a:p>
        </p:txBody>
      </p:sp>
      <p:sp>
        <p:nvSpPr>
          <p:cNvPr id="7" name="スライド番号プレースホルダー 6">
            <a:extLst>
              <a:ext uri="{FF2B5EF4-FFF2-40B4-BE49-F238E27FC236}">
                <a16:creationId xmlns:a16="http://schemas.microsoft.com/office/drawing/2014/main" id="{0A05F103-29AA-4B83-9BDB-93E7730DB07F}"/>
              </a:ext>
            </a:extLst>
          </p:cNvPr>
          <p:cNvSpPr txBox="1">
            <a:spLocks noGrp="1"/>
          </p:cNvSpPr>
          <p:nvPr>
            <p:ph type="sldNum" sz="quarter" idx="8"/>
          </p:nvPr>
        </p:nvSpPr>
        <p:spPr/>
        <p:txBody>
          <a:bodyPr/>
          <a:lstStyle>
            <a:lvl1pPr>
              <a:defRPr lang="en-US"/>
            </a:lvl1pPr>
          </a:lstStyle>
          <a:p>
            <a:pPr lvl="0"/>
            <a:fld id="{A2182F69-D662-431A-9E62-D9E8970E0D5F}" type="slidenum">
              <a:t>‹#›</a:t>
            </a:fld>
            <a:endParaRPr lang="ja-JP"/>
          </a:p>
        </p:txBody>
      </p:sp>
    </p:spTree>
    <p:extLst>
      <p:ext uri="{BB962C8B-B14F-4D97-AF65-F5344CB8AC3E}">
        <p14:creationId xmlns:p14="http://schemas.microsoft.com/office/powerpoint/2010/main" val="670333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191555-A16C-416D-9218-93E4DE242F87}"/>
              </a:ext>
            </a:extLst>
          </p:cNvPr>
          <p:cNvSpPr txBox="1">
            <a:spLocks noGrp="1"/>
          </p:cNvSpPr>
          <p:nvPr>
            <p:ph type="title"/>
          </p:nvPr>
        </p:nvSpPr>
        <p:spPr>
          <a:xfrm>
            <a:off x="1120771" y="1204915"/>
            <a:ext cx="14028732" cy="4375147"/>
          </a:xfrm>
        </p:spPr>
        <p:txBody>
          <a:bodyPr/>
          <a:lstStyle>
            <a:lvl1pPr>
              <a:defRPr lang="ja-JP"/>
            </a:lvl1pPr>
          </a:lstStyle>
          <a:p>
            <a:pPr lvl="0"/>
            <a:r>
              <a:rPr lang="ja-JP"/>
              <a:t>マスター タイトルの書式設定</a:t>
            </a:r>
            <a:endParaRPr lang="en-US"/>
          </a:p>
        </p:txBody>
      </p:sp>
      <p:sp>
        <p:nvSpPr>
          <p:cNvPr id="3" name="テキスト プレースホルダー 2">
            <a:extLst>
              <a:ext uri="{FF2B5EF4-FFF2-40B4-BE49-F238E27FC236}">
                <a16:creationId xmlns:a16="http://schemas.microsoft.com/office/drawing/2014/main" id="{459E4174-D848-41C3-BB94-805F18DBF48E}"/>
              </a:ext>
            </a:extLst>
          </p:cNvPr>
          <p:cNvSpPr txBox="1">
            <a:spLocks noGrp="1"/>
          </p:cNvSpPr>
          <p:nvPr>
            <p:ph type="body" idx="1"/>
          </p:nvPr>
        </p:nvSpPr>
        <p:spPr>
          <a:xfrm>
            <a:off x="1120771" y="5548316"/>
            <a:ext cx="6880230" cy="2719389"/>
          </a:xfrm>
        </p:spPr>
        <p:txBody>
          <a:bodyPr anchor="b"/>
          <a:lstStyle>
            <a:lvl1pPr>
              <a:defRPr sz="2400" b="1"/>
            </a:lvl1pPr>
          </a:lstStyle>
          <a:p>
            <a:pPr lvl="0"/>
            <a:r>
              <a:rPr lang="ja-JP"/>
              <a:t>マスター テキストの書式設定</a:t>
            </a:r>
          </a:p>
        </p:txBody>
      </p:sp>
      <p:sp>
        <p:nvSpPr>
          <p:cNvPr id="4" name="コンテンツ プレースホルダー 3">
            <a:extLst>
              <a:ext uri="{FF2B5EF4-FFF2-40B4-BE49-F238E27FC236}">
                <a16:creationId xmlns:a16="http://schemas.microsoft.com/office/drawing/2014/main" id="{C377E2D0-8579-47F9-81EA-44DCF1838CBD}"/>
              </a:ext>
            </a:extLst>
          </p:cNvPr>
          <p:cNvSpPr txBox="1">
            <a:spLocks noGrp="1"/>
          </p:cNvSpPr>
          <p:nvPr>
            <p:ph idx="2"/>
          </p:nvPr>
        </p:nvSpPr>
        <p:spPr>
          <a:xfrm>
            <a:off x="1120771" y="8267704"/>
            <a:ext cx="6880230" cy="12160247"/>
          </a:xfrm>
        </p:spPr>
        <p:txBody>
          <a:bodyPr/>
          <a:lstStyle>
            <a:lvl1pPr>
              <a:defRPr/>
            </a:lvl1pPr>
            <a:lvl2pPr>
              <a:defRPr/>
            </a:lvl2pPr>
            <a:lvl3pPr>
              <a:defRPr/>
            </a:lvl3pPr>
            <a:lvl4pPr>
              <a:defRPr/>
            </a:lvl4pPr>
            <a:lvl5pPr>
              <a:defRPr/>
            </a:lvl5pPr>
          </a:lstStyle>
          <a:p>
            <a:pPr lvl="0"/>
            <a:r>
              <a:rPr lang="ja-JP"/>
              <a:t>マスター テキストの書式設定</a:t>
            </a:r>
          </a:p>
          <a:p>
            <a:pPr lvl="1"/>
            <a:r>
              <a:rPr lang="ja-JP"/>
              <a:t>第</a:t>
            </a:r>
            <a:r>
              <a:rPr lang="en-US"/>
              <a:t> 2 </a:t>
            </a:r>
            <a:r>
              <a:rPr lang="ja-JP"/>
              <a:t>レベル</a:t>
            </a:r>
          </a:p>
          <a:p>
            <a:pPr lvl="2"/>
            <a:r>
              <a:rPr lang="ja-JP"/>
              <a:t>第</a:t>
            </a:r>
            <a:r>
              <a:rPr lang="en-US"/>
              <a:t> 3 </a:t>
            </a:r>
            <a:r>
              <a:rPr lang="ja-JP"/>
              <a:t>レベル</a:t>
            </a:r>
          </a:p>
          <a:p>
            <a:pPr lvl="3"/>
            <a:r>
              <a:rPr lang="ja-JP"/>
              <a:t>第</a:t>
            </a:r>
            <a:r>
              <a:rPr lang="en-US"/>
              <a:t> 4 </a:t>
            </a:r>
            <a:r>
              <a:rPr lang="ja-JP"/>
              <a:t>レベル</a:t>
            </a:r>
          </a:p>
          <a:p>
            <a:pPr lvl="4"/>
            <a:r>
              <a:rPr lang="ja-JP"/>
              <a:t>第</a:t>
            </a:r>
            <a:r>
              <a:rPr lang="en-US"/>
              <a:t> 5 </a:t>
            </a:r>
            <a:r>
              <a:rPr lang="ja-JP"/>
              <a:t>レベル</a:t>
            </a:r>
            <a:endParaRPr lang="en-US"/>
          </a:p>
        </p:txBody>
      </p:sp>
      <p:sp>
        <p:nvSpPr>
          <p:cNvPr id="5" name="テキスト プレースホルダー 4">
            <a:extLst>
              <a:ext uri="{FF2B5EF4-FFF2-40B4-BE49-F238E27FC236}">
                <a16:creationId xmlns:a16="http://schemas.microsoft.com/office/drawing/2014/main" id="{548D8202-9DE2-440D-AF01-3BB500524A53}"/>
              </a:ext>
            </a:extLst>
          </p:cNvPr>
          <p:cNvSpPr txBox="1">
            <a:spLocks noGrp="1"/>
          </p:cNvSpPr>
          <p:nvPr>
            <p:ph type="body" idx="3"/>
          </p:nvPr>
        </p:nvSpPr>
        <p:spPr>
          <a:xfrm>
            <a:off x="8234365" y="5548316"/>
            <a:ext cx="6915148" cy="2719389"/>
          </a:xfrm>
        </p:spPr>
        <p:txBody>
          <a:bodyPr anchor="b"/>
          <a:lstStyle>
            <a:lvl1pPr>
              <a:defRPr sz="2400" b="1"/>
            </a:lvl1pPr>
          </a:lstStyle>
          <a:p>
            <a:pPr lvl="0"/>
            <a:r>
              <a:rPr lang="ja-JP"/>
              <a:t>マスター テキストの書式設定</a:t>
            </a:r>
          </a:p>
        </p:txBody>
      </p:sp>
      <p:sp>
        <p:nvSpPr>
          <p:cNvPr id="6" name="コンテンツ プレースホルダー 5">
            <a:extLst>
              <a:ext uri="{FF2B5EF4-FFF2-40B4-BE49-F238E27FC236}">
                <a16:creationId xmlns:a16="http://schemas.microsoft.com/office/drawing/2014/main" id="{426535DA-F8A1-435D-B828-10611CF91D03}"/>
              </a:ext>
            </a:extLst>
          </p:cNvPr>
          <p:cNvSpPr txBox="1">
            <a:spLocks noGrp="1"/>
          </p:cNvSpPr>
          <p:nvPr>
            <p:ph idx="4"/>
          </p:nvPr>
        </p:nvSpPr>
        <p:spPr>
          <a:xfrm>
            <a:off x="8234365" y="8267704"/>
            <a:ext cx="6915148" cy="12160247"/>
          </a:xfrm>
        </p:spPr>
        <p:txBody>
          <a:bodyPr/>
          <a:lstStyle>
            <a:lvl1pPr>
              <a:defRPr/>
            </a:lvl1pPr>
            <a:lvl2pPr>
              <a:defRPr/>
            </a:lvl2pPr>
            <a:lvl3pPr>
              <a:defRPr/>
            </a:lvl3pPr>
            <a:lvl4pPr>
              <a:defRPr/>
            </a:lvl4pPr>
            <a:lvl5pPr>
              <a:defRPr/>
            </a:lvl5pPr>
          </a:lstStyle>
          <a:p>
            <a:pPr lvl="0"/>
            <a:r>
              <a:rPr lang="ja-JP"/>
              <a:t>マスター テキストの書式設定</a:t>
            </a:r>
          </a:p>
          <a:p>
            <a:pPr lvl="1"/>
            <a:r>
              <a:rPr lang="ja-JP"/>
              <a:t>第</a:t>
            </a:r>
            <a:r>
              <a:rPr lang="en-US"/>
              <a:t> 2 </a:t>
            </a:r>
            <a:r>
              <a:rPr lang="ja-JP"/>
              <a:t>レベル</a:t>
            </a:r>
          </a:p>
          <a:p>
            <a:pPr lvl="2"/>
            <a:r>
              <a:rPr lang="ja-JP"/>
              <a:t>第</a:t>
            </a:r>
            <a:r>
              <a:rPr lang="en-US"/>
              <a:t> 3 </a:t>
            </a:r>
            <a:r>
              <a:rPr lang="ja-JP"/>
              <a:t>レベル</a:t>
            </a:r>
          </a:p>
          <a:p>
            <a:pPr lvl="3"/>
            <a:r>
              <a:rPr lang="ja-JP"/>
              <a:t>第</a:t>
            </a:r>
            <a:r>
              <a:rPr lang="en-US"/>
              <a:t> 4 </a:t>
            </a:r>
            <a:r>
              <a:rPr lang="ja-JP"/>
              <a:t>レベル</a:t>
            </a:r>
          </a:p>
          <a:p>
            <a:pPr lvl="4"/>
            <a:r>
              <a:rPr lang="ja-JP"/>
              <a:t>第</a:t>
            </a:r>
            <a:r>
              <a:rPr lang="en-US"/>
              <a:t> 5 </a:t>
            </a:r>
            <a:r>
              <a:rPr lang="ja-JP"/>
              <a:t>レベル</a:t>
            </a:r>
            <a:endParaRPr lang="en-US"/>
          </a:p>
        </p:txBody>
      </p:sp>
      <p:sp>
        <p:nvSpPr>
          <p:cNvPr id="7" name="日付プレースホルダー 6">
            <a:extLst>
              <a:ext uri="{FF2B5EF4-FFF2-40B4-BE49-F238E27FC236}">
                <a16:creationId xmlns:a16="http://schemas.microsoft.com/office/drawing/2014/main" id="{048F7F72-1E54-42D5-B90B-A6EEFA94AD13}"/>
              </a:ext>
            </a:extLst>
          </p:cNvPr>
          <p:cNvSpPr txBox="1">
            <a:spLocks noGrp="1"/>
          </p:cNvSpPr>
          <p:nvPr>
            <p:ph type="dt" sz="half" idx="7"/>
          </p:nvPr>
        </p:nvSpPr>
        <p:spPr/>
        <p:txBody>
          <a:bodyPr/>
          <a:lstStyle>
            <a:lvl1pPr>
              <a:defRPr/>
            </a:lvl1pPr>
          </a:lstStyle>
          <a:p>
            <a:pPr lvl="0"/>
            <a:endParaRPr lang="ja-JP"/>
          </a:p>
        </p:txBody>
      </p:sp>
      <p:sp>
        <p:nvSpPr>
          <p:cNvPr id="8" name="フッター プレースホルダー 7">
            <a:extLst>
              <a:ext uri="{FF2B5EF4-FFF2-40B4-BE49-F238E27FC236}">
                <a16:creationId xmlns:a16="http://schemas.microsoft.com/office/drawing/2014/main" id="{FEBC24A7-859D-462A-8144-CE1C10A9F314}"/>
              </a:ext>
            </a:extLst>
          </p:cNvPr>
          <p:cNvSpPr txBox="1">
            <a:spLocks noGrp="1"/>
          </p:cNvSpPr>
          <p:nvPr>
            <p:ph type="ftr" sz="quarter" idx="9"/>
          </p:nvPr>
        </p:nvSpPr>
        <p:spPr/>
        <p:txBody>
          <a:bodyPr/>
          <a:lstStyle>
            <a:lvl1pPr>
              <a:defRPr/>
            </a:lvl1pPr>
          </a:lstStyle>
          <a:p>
            <a:pPr lvl="0"/>
            <a:endParaRPr lang="ja-JP"/>
          </a:p>
        </p:txBody>
      </p:sp>
      <p:sp>
        <p:nvSpPr>
          <p:cNvPr id="9" name="スライド番号プレースホルダー 8">
            <a:extLst>
              <a:ext uri="{FF2B5EF4-FFF2-40B4-BE49-F238E27FC236}">
                <a16:creationId xmlns:a16="http://schemas.microsoft.com/office/drawing/2014/main" id="{C3D3402C-0213-48D5-9C47-13666705A909}"/>
              </a:ext>
            </a:extLst>
          </p:cNvPr>
          <p:cNvSpPr txBox="1">
            <a:spLocks noGrp="1"/>
          </p:cNvSpPr>
          <p:nvPr>
            <p:ph type="sldNum" sz="quarter" idx="8"/>
          </p:nvPr>
        </p:nvSpPr>
        <p:spPr/>
        <p:txBody>
          <a:bodyPr/>
          <a:lstStyle>
            <a:lvl1pPr>
              <a:defRPr lang="en-US"/>
            </a:lvl1pPr>
          </a:lstStyle>
          <a:p>
            <a:pPr lvl="0"/>
            <a:fld id="{78850676-2335-4EDE-AA59-0B5757EFAFF4}" type="slidenum">
              <a:t>‹#›</a:t>
            </a:fld>
            <a:endParaRPr lang="ja-JP"/>
          </a:p>
        </p:txBody>
      </p:sp>
    </p:spTree>
    <p:extLst>
      <p:ext uri="{BB962C8B-B14F-4D97-AF65-F5344CB8AC3E}">
        <p14:creationId xmlns:p14="http://schemas.microsoft.com/office/powerpoint/2010/main" val="2853144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C649C7-FB68-4144-A6E4-0FA91A451B9D}"/>
              </a:ext>
            </a:extLst>
          </p:cNvPr>
          <p:cNvSpPr txBox="1">
            <a:spLocks noGrp="1"/>
          </p:cNvSpPr>
          <p:nvPr>
            <p:ph type="title"/>
          </p:nvPr>
        </p:nvSpPr>
        <p:spPr/>
        <p:txBody>
          <a:bodyPr/>
          <a:lstStyle>
            <a:lvl1pPr>
              <a:defRPr lang="ja-JP"/>
            </a:lvl1pPr>
          </a:lstStyle>
          <a:p>
            <a:pPr lvl="0"/>
            <a:r>
              <a:rPr lang="ja-JP"/>
              <a:t>マスター タイトルの書式設定</a:t>
            </a:r>
            <a:endParaRPr lang="en-US"/>
          </a:p>
        </p:txBody>
      </p:sp>
      <p:sp>
        <p:nvSpPr>
          <p:cNvPr id="3" name="日付プレースホルダー 2">
            <a:extLst>
              <a:ext uri="{FF2B5EF4-FFF2-40B4-BE49-F238E27FC236}">
                <a16:creationId xmlns:a16="http://schemas.microsoft.com/office/drawing/2014/main" id="{B6BEDE3D-43EA-4961-A7F4-4E353E0A342F}"/>
              </a:ext>
            </a:extLst>
          </p:cNvPr>
          <p:cNvSpPr txBox="1">
            <a:spLocks noGrp="1"/>
          </p:cNvSpPr>
          <p:nvPr>
            <p:ph type="dt" sz="half" idx="7"/>
          </p:nvPr>
        </p:nvSpPr>
        <p:spPr/>
        <p:txBody>
          <a:bodyPr/>
          <a:lstStyle>
            <a:lvl1pPr>
              <a:defRPr/>
            </a:lvl1pPr>
          </a:lstStyle>
          <a:p>
            <a:pPr lvl="0"/>
            <a:endParaRPr lang="ja-JP"/>
          </a:p>
        </p:txBody>
      </p:sp>
      <p:sp>
        <p:nvSpPr>
          <p:cNvPr id="4" name="フッター プレースホルダー 3">
            <a:extLst>
              <a:ext uri="{FF2B5EF4-FFF2-40B4-BE49-F238E27FC236}">
                <a16:creationId xmlns:a16="http://schemas.microsoft.com/office/drawing/2014/main" id="{27BB6002-265F-4834-91DA-EA5ED4A18309}"/>
              </a:ext>
            </a:extLst>
          </p:cNvPr>
          <p:cNvSpPr txBox="1">
            <a:spLocks noGrp="1"/>
          </p:cNvSpPr>
          <p:nvPr>
            <p:ph type="ftr" sz="quarter" idx="9"/>
          </p:nvPr>
        </p:nvSpPr>
        <p:spPr/>
        <p:txBody>
          <a:bodyPr/>
          <a:lstStyle>
            <a:lvl1pPr>
              <a:defRPr/>
            </a:lvl1pPr>
          </a:lstStyle>
          <a:p>
            <a:pPr lvl="0"/>
            <a:endParaRPr lang="ja-JP"/>
          </a:p>
        </p:txBody>
      </p:sp>
      <p:sp>
        <p:nvSpPr>
          <p:cNvPr id="5" name="スライド番号プレースホルダー 4">
            <a:extLst>
              <a:ext uri="{FF2B5EF4-FFF2-40B4-BE49-F238E27FC236}">
                <a16:creationId xmlns:a16="http://schemas.microsoft.com/office/drawing/2014/main" id="{90BD6AAA-C957-4205-A6B0-A28EA26F1736}"/>
              </a:ext>
            </a:extLst>
          </p:cNvPr>
          <p:cNvSpPr txBox="1">
            <a:spLocks noGrp="1"/>
          </p:cNvSpPr>
          <p:nvPr>
            <p:ph type="sldNum" sz="quarter" idx="8"/>
          </p:nvPr>
        </p:nvSpPr>
        <p:spPr/>
        <p:txBody>
          <a:bodyPr/>
          <a:lstStyle>
            <a:lvl1pPr>
              <a:defRPr lang="en-US"/>
            </a:lvl1pPr>
          </a:lstStyle>
          <a:p>
            <a:pPr lvl="0"/>
            <a:fld id="{CF4BEF86-25B2-4F01-99FF-F0F547CBB687}" type="slidenum">
              <a:t>‹#›</a:t>
            </a:fld>
            <a:endParaRPr lang="ja-JP"/>
          </a:p>
        </p:txBody>
      </p:sp>
    </p:spTree>
    <p:extLst>
      <p:ext uri="{BB962C8B-B14F-4D97-AF65-F5344CB8AC3E}">
        <p14:creationId xmlns:p14="http://schemas.microsoft.com/office/powerpoint/2010/main" val="577251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15539DF-AB42-421E-A296-C6F71ED4D0A9}"/>
              </a:ext>
            </a:extLst>
          </p:cNvPr>
          <p:cNvSpPr txBox="1">
            <a:spLocks noGrp="1"/>
          </p:cNvSpPr>
          <p:nvPr>
            <p:ph type="dt" sz="half" idx="7"/>
          </p:nvPr>
        </p:nvSpPr>
        <p:spPr/>
        <p:txBody>
          <a:bodyPr/>
          <a:lstStyle>
            <a:lvl1pPr>
              <a:defRPr/>
            </a:lvl1pPr>
          </a:lstStyle>
          <a:p>
            <a:pPr lvl="0"/>
            <a:endParaRPr lang="ja-JP"/>
          </a:p>
        </p:txBody>
      </p:sp>
      <p:sp>
        <p:nvSpPr>
          <p:cNvPr id="3" name="フッター プレースホルダー 2">
            <a:extLst>
              <a:ext uri="{FF2B5EF4-FFF2-40B4-BE49-F238E27FC236}">
                <a16:creationId xmlns:a16="http://schemas.microsoft.com/office/drawing/2014/main" id="{D41C5ACA-8F48-453E-9F2D-4C9E21C088A1}"/>
              </a:ext>
            </a:extLst>
          </p:cNvPr>
          <p:cNvSpPr txBox="1">
            <a:spLocks noGrp="1"/>
          </p:cNvSpPr>
          <p:nvPr>
            <p:ph type="ftr" sz="quarter" idx="9"/>
          </p:nvPr>
        </p:nvSpPr>
        <p:spPr/>
        <p:txBody>
          <a:bodyPr/>
          <a:lstStyle>
            <a:lvl1pPr>
              <a:defRPr/>
            </a:lvl1pPr>
          </a:lstStyle>
          <a:p>
            <a:pPr lvl="0"/>
            <a:endParaRPr lang="ja-JP"/>
          </a:p>
        </p:txBody>
      </p:sp>
      <p:sp>
        <p:nvSpPr>
          <p:cNvPr id="4" name="スライド番号プレースホルダー 3">
            <a:extLst>
              <a:ext uri="{FF2B5EF4-FFF2-40B4-BE49-F238E27FC236}">
                <a16:creationId xmlns:a16="http://schemas.microsoft.com/office/drawing/2014/main" id="{89CA1E36-0D4D-40A7-B1AD-DE5BD3618D66}"/>
              </a:ext>
            </a:extLst>
          </p:cNvPr>
          <p:cNvSpPr txBox="1">
            <a:spLocks noGrp="1"/>
          </p:cNvSpPr>
          <p:nvPr>
            <p:ph type="sldNum" sz="quarter" idx="8"/>
          </p:nvPr>
        </p:nvSpPr>
        <p:spPr/>
        <p:txBody>
          <a:bodyPr/>
          <a:lstStyle>
            <a:lvl1pPr>
              <a:defRPr lang="en-US"/>
            </a:lvl1pPr>
          </a:lstStyle>
          <a:p>
            <a:pPr lvl="0"/>
            <a:fld id="{72E26D22-554F-4359-BF90-8811D7B44835}" type="slidenum">
              <a:t>‹#›</a:t>
            </a:fld>
            <a:endParaRPr lang="ja-JP"/>
          </a:p>
        </p:txBody>
      </p:sp>
    </p:spTree>
    <p:extLst>
      <p:ext uri="{BB962C8B-B14F-4D97-AF65-F5344CB8AC3E}">
        <p14:creationId xmlns:p14="http://schemas.microsoft.com/office/powerpoint/2010/main" val="291403443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51BD52-58F2-4792-9961-AE6795C2E546}"/>
              </a:ext>
            </a:extLst>
          </p:cNvPr>
          <p:cNvSpPr txBox="1">
            <a:spLocks noGrp="1"/>
          </p:cNvSpPr>
          <p:nvPr>
            <p:ph type="title"/>
          </p:nvPr>
        </p:nvSpPr>
        <p:spPr>
          <a:xfrm>
            <a:off x="1120770" y="1508131"/>
            <a:ext cx="5245098" cy="5281610"/>
          </a:xfrm>
        </p:spPr>
        <p:txBody>
          <a:bodyPr anchor="b"/>
          <a:lstStyle>
            <a:lvl1pPr>
              <a:defRPr lang="ja-JP" sz="3200"/>
            </a:lvl1pPr>
          </a:lstStyle>
          <a:p>
            <a:pPr lvl="0"/>
            <a:r>
              <a:rPr lang="ja-JP"/>
              <a:t>マスター タイトルの書式設定</a:t>
            </a:r>
            <a:endParaRPr lang="en-US"/>
          </a:p>
        </p:txBody>
      </p:sp>
      <p:sp>
        <p:nvSpPr>
          <p:cNvPr id="3" name="コンテンツ プレースホルダー 2">
            <a:extLst>
              <a:ext uri="{FF2B5EF4-FFF2-40B4-BE49-F238E27FC236}">
                <a16:creationId xmlns:a16="http://schemas.microsoft.com/office/drawing/2014/main" id="{52008EB8-D9DB-48AD-B4A6-0BED8C28D5FB}"/>
              </a:ext>
            </a:extLst>
          </p:cNvPr>
          <p:cNvSpPr txBox="1">
            <a:spLocks noGrp="1"/>
          </p:cNvSpPr>
          <p:nvPr>
            <p:ph idx="1"/>
          </p:nvPr>
        </p:nvSpPr>
        <p:spPr>
          <a:xfrm>
            <a:off x="6915149" y="3259141"/>
            <a:ext cx="8234364" cy="16082960"/>
          </a:xfrm>
        </p:spPr>
        <p:txBody>
          <a:bodyPr/>
          <a:lstStyle>
            <a:lvl1pPr>
              <a:defRPr sz="3200"/>
            </a:lvl1pPr>
            <a:lvl2pPr>
              <a:defRPr sz="2800"/>
            </a:lvl2pPr>
            <a:lvl3pPr>
              <a:defRPr sz="2400"/>
            </a:lvl3pPr>
            <a:lvl4pPr>
              <a:defRPr sz="2000"/>
            </a:lvl4pPr>
            <a:lvl5pPr>
              <a:defRPr sz="2000"/>
            </a:lvl5pPr>
          </a:lstStyle>
          <a:p>
            <a:pPr lvl="0"/>
            <a:r>
              <a:rPr lang="ja-JP"/>
              <a:t>マスター テキストの書式設定</a:t>
            </a:r>
          </a:p>
          <a:p>
            <a:pPr lvl="1"/>
            <a:r>
              <a:rPr lang="ja-JP"/>
              <a:t>第</a:t>
            </a:r>
            <a:r>
              <a:rPr lang="en-US"/>
              <a:t> 2 </a:t>
            </a:r>
            <a:r>
              <a:rPr lang="ja-JP"/>
              <a:t>レベル</a:t>
            </a:r>
          </a:p>
          <a:p>
            <a:pPr lvl="2"/>
            <a:r>
              <a:rPr lang="ja-JP"/>
              <a:t>第</a:t>
            </a:r>
            <a:r>
              <a:rPr lang="en-US"/>
              <a:t> 3 </a:t>
            </a:r>
            <a:r>
              <a:rPr lang="ja-JP"/>
              <a:t>レベル</a:t>
            </a:r>
          </a:p>
          <a:p>
            <a:pPr lvl="3"/>
            <a:r>
              <a:rPr lang="ja-JP"/>
              <a:t>第</a:t>
            </a:r>
            <a:r>
              <a:rPr lang="en-US"/>
              <a:t> 4 </a:t>
            </a:r>
            <a:r>
              <a:rPr lang="ja-JP"/>
              <a:t>レベル</a:t>
            </a:r>
          </a:p>
          <a:p>
            <a:pPr lvl="4"/>
            <a:r>
              <a:rPr lang="ja-JP"/>
              <a:t>第</a:t>
            </a:r>
            <a:r>
              <a:rPr lang="en-US"/>
              <a:t> 5 </a:t>
            </a:r>
            <a:r>
              <a:rPr lang="ja-JP"/>
              <a:t>レベル</a:t>
            </a:r>
            <a:endParaRPr lang="en-US"/>
          </a:p>
        </p:txBody>
      </p:sp>
      <p:sp>
        <p:nvSpPr>
          <p:cNvPr id="4" name="テキスト プレースホルダー 3">
            <a:extLst>
              <a:ext uri="{FF2B5EF4-FFF2-40B4-BE49-F238E27FC236}">
                <a16:creationId xmlns:a16="http://schemas.microsoft.com/office/drawing/2014/main" id="{868B1AC9-9BBC-480D-8730-559B0B233449}"/>
              </a:ext>
            </a:extLst>
          </p:cNvPr>
          <p:cNvSpPr txBox="1">
            <a:spLocks noGrp="1"/>
          </p:cNvSpPr>
          <p:nvPr>
            <p:ph type="body" idx="2"/>
          </p:nvPr>
        </p:nvSpPr>
        <p:spPr>
          <a:xfrm>
            <a:off x="1120770" y="6789742"/>
            <a:ext cx="5245098" cy="12579344"/>
          </a:xfrm>
        </p:spPr>
        <p:txBody>
          <a:bodyPr/>
          <a:lstStyle>
            <a:lvl1pPr>
              <a:defRPr sz="1600"/>
            </a:lvl1pPr>
          </a:lstStyle>
          <a:p>
            <a:pPr lvl="0"/>
            <a:r>
              <a:rPr lang="ja-JP"/>
              <a:t>マスター テキストの書式設定</a:t>
            </a:r>
          </a:p>
        </p:txBody>
      </p:sp>
      <p:sp>
        <p:nvSpPr>
          <p:cNvPr id="5" name="日付プレースホルダー 4">
            <a:extLst>
              <a:ext uri="{FF2B5EF4-FFF2-40B4-BE49-F238E27FC236}">
                <a16:creationId xmlns:a16="http://schemas.microsoft.com/office/drawing/2014/main" id="{7320A23C-71C0-4032-A063-30A54A693FC6}"/>
              </a:ext>
            </a:extLst>
          </p:cNvPr>
          <p:cNvSpPr txBox="1">
            <a:spLocks noGrp="1"/>
          </p:cNvSpPr>
          <p:nvPr>
            <p:ph type="dt" sz="half" idx="7"/>
          </p:nvPr>
        </p:nvSpPr>
        <p:spPr/>
        <p:txBody>
          <a:bodyPr/>
          <a:lstStyle>
            <a:lvl1pPr>
              <a:defRPr/>
            </a:lvl1pPr>
          </a:lstStyle>
          <a:p>
            <a:pPr lvl="0"/>
            <a:endParaRPr lang="ja-JP"/>
          </a:p>
        </p:txBody>
      </p:sp>
      <p:sp>
        <p:nvSpPr>
          <p:cNvPr id="6" name="フッター プレースホルダー 5">
            <a:extLst>
              <a:ext uri="{FF2B5EF4-FFF2-40B4-BE49-F238E27FC236}">
                <a16:creationId xmlns:a16="http://schemas.microsoft.com/office/drawing/2014/main" id="{E2ED2E55-759A-4003-BDA6-10BC9E674AA6}"/>
              </a:ext>
            </a:extLst>
          </p:cNvPr>
          <p:cNvSpPr txBox="1">
            <a:spLocks noGrp="1"/>
          </p:cNvSpPr>
          <p:nvPr>
            <p:ph type="ftr" sz="quarter" idx="9"/>
          </p:nvPr>
        </p:nvSpPr>
        <p:spPr/>
        <p:txBody>
          <a:bodyPr/>
          <a:lstStyle>
            <a:lvl1pPr>
              <a:defRPr/>
            </a:lvl1pPr>
          </a:lstStyle>
          <a:p>
            <a:pPr lvl="0"/>
            <a:endParaRPr lang="ja-JP"/>
          </a:p>
        </p:txBody>
      </p:sp>
      <p:sp>
        <p:nvSpPr>
          <p:cNvPr id="7" name="スライド番号プレースホルダー 6">
            <a:extLst>
              <a:ext uri="{FF2B5EF4-FFF2-40B4-BE49-F238E27FC236}">
                <a16:creationId xmlns:a16="http://schemas.microsoft.com/office/drawing/2014/main" id="{B45873ED-6952-4642-B3B3-8772BEEBD02D}"/>
              </a:ext>
            </a:extLst>
          </p:cNvPr>
          <p:cNvSpPr txBox="1">
            <a:spLocks noGrp="1"/>
          </p:cNvSpPr>
          <p:nvPr>
            <p:ph type="sldNum" sz="quarter" idx="8"/>
          </p:nvPr>
        </p:nvSpPr>
        <p:spPr/>
        <p:txBody>
          <a:bodyPr/>
          <a:lstStyle>
            <a:lvl1pPr>
              <a:defRPr lang="en-US"/>
            </a:lvl1pPr>
          </a:lstStyle>
          <a:p>
            <a:pPr lvl="0"/>
            <a:fld id="{810C66D3-9E5A-437F-BFC9-9960C92C86B1}" type="slidenum">
              <a:t>‹#›</a:t>
            </a:fld>
            <a:endParaRPr lang="ja-JP"/>
          </a:p>
        </p:txBody>
      </p:sp>
    </p:spTree>
    <p:extLst>
      <p:ext uri="{BB962C8B-B14F-4D97-AF65-F5344CB8AC3E}">
        <p14:creationId xmlns:p14="http://schemas.microsoft.com/office/powerpoint/2010/main" val="89892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A10E1A-0485-4128-9759-77F1847CF4CB}"/>
              </a:ext>
            </a:extLst>
          </p:cNvPr>
          <p:cNvSpPr txBox="1">
            <a:spLocks noGrp="1"/>
          </p:cNvSpPr>
          <p:nvPr>
            <p:ph type="title"/>
          </p:nvPr>
        </p:nvSpPr>
        <p:spPr>
          <a:xfrm>
            <a:off x="1120770" y="1508131"/>
            <a:ext cx="5245098" cy="5281610"/>
          </a:xfrm>
        </p:spPr>
        <p:txBody>
          <a:bodyPr anchor="b"/>
          <a:lstStyle>
            <a:lvl1pPr>
              <a:defRPr lang="ja-JP" sz="3200"/>
            </a:lvl1pPr>
          </a:lstStyle>
          <a:p>
            <a:pPr lvl="0"/>
            <a:r>
              <a:rPr lang="ja-JP"/>
              <a:t>マスター タイトルの書式設定</a:t>
            </a:r>
            <a:endParaRPr lang="en-US"/>
          </a:p>
        </p:txBody>
      </p:sp>
      <p:sp>
        <p:nvSpPr>
          <p:cNvPr id="3" name="図プレースホルダー 2">
            <a:extLst>
              <a:ext uri="{FF2B5EF4-FFF2-40B4-BE49-F238E27FC236}">
                <a16:creationId xmlns:a16="http://schemas.microsoft.com/office/drawing/2014/main" id="{ACAC5365-4AFD-454D-AF87-3B24BB9739E6}"/>
              </a:ext>
            </a:extLst>
          </p:cNvPr>
          <p:cNvSpPr txBox="1">
            <a:spLocks noGrp="1"/>
          </p:cNvSpPr>
          <p:nvPr>
            <p:ph type="pic" idx="1"/>
          </p:nvPr>
        </p:nvSpPr>
        <p:spPr>
          <a:xfrm>
            <a:off x="6915149" y="3259141"/>
            <a:ext cx="8234364" cy="16082960"/>
          </a:xfrm>
        </p:spPr>
        <p:txBody>
          <a:bodyPr/>
          <a:lstStyle>
            <a:lvl1pPr>
              <a:defRPr lang="en-US" sz="3200"/>
            </a:lvl1pPr>
          </a:lstStyle>
          <a:p>
            <a:pPr lvl="0"/>
            <a:endParaRPr lang="en-US"/>
          </a:p>
        </p:txBody>
      </p:sp>
      <p:sp>
        <p:nvSpPr>
          <p:cNvPr id="4" name="テキスト プレースホルダー 3">
            <a:extLst>
              <a:ext uri="{FF2B5EF4-FFF2-40B4-BE49-F238E27FC236}">
                <a16:creationId xmlns:a16="http://schemas.microsoft.com/office/drawing/2014/main" id="{329C86F7-3A94-4903-B586-49F72697E745}"/>
              </a:ext>
            </a:extLst>
          </p:cNvPr>
          <p:cNvSpPr txBox="1">
            <a:spLocks noGrp="1"/>
          </p:cNvSpPr>
          <p:nvPr>
            <p:ph type="body" idx="2"/>
          </p:nvPr>
        </p:nvSpPr>
        <p:spPr>
          <a:xfrm>
            <a:off x="1120770" y="6789742"/>
            <a:ext cx="5245098" cy="12579344"/>
          </a:xfrm>
        </p:spPr>
        <p:txBody>
          <a:bodyPr/>
          <a:lstStyle>
            <a:lvl1pPr>
              <a:defRPr sz="1600"/>
            </a:lvl1pPr>
          </a:lstStyle>
          <a:p>
            <a:pPr lvl="0"/>
            <a:r>
              <a:rPr lang="ja-JP"/>
              <a:t>マスター テキストの書式設定</a:t>
            </a:r>
          </a:p>
        </p:txBody>
      </p:sp>
      <p:sp>
        <p:nvSpPr>
          <p:cNvPr id="5" name="日付プレースホルダー 4">
            <a:extLst>
              <a:ext uri="{FF2B5EF4-FFF2-40B4-BE49-F238E27FC236}">
                <a16:creationId xmlns:a16="http://schemas.microsoft.com/office/drawing/2014/main" id="{D032C7B5-12DE-4ACD-AAD6-BBA6C118CB49}"/>
              </a:ext>
            </a:extLst>
          </p:cNvPr>
          <p:cNvSpPr txBox="1">
            <a:spLocks noGrp="1"/>
          </p:cNvSpPr>
          <p:nvPr>
            <p:ph type="dt" sz="half" idx="7"/>
          </p:nvPr>
        </p:nvSpPr>
        <p:spPr/>
        <p:txBody>
          <a:bodyPr/>
          <a:lstStyle>
            <a:lvl1pPr>
              <a:defRPr/>
            </a:lvl1pPr>
          </a:lstStyle>
          <a:p>
            <a:pPr lvl="0"/>
            <a:endParaRPr lang="ja-JP"/>
          </a:p>
        </p:txBody>
      </p:sp>
      <p:sp>
        <p:nvSpPr>
          <p:cNvPr id="6" name="フッター プレースホルダー 5">
            <a:extLst>
              <a:ext uri="{FF2B5EF4-FFF2-40B4-BE49-F238E27FC236}">
                <a16:creationId xmlns:a16="http://schemas.microsoft.com/office/drawing/2014/main" id="{0272CC56-6BF9-4BD1-A7DB-E89EE061CE8E}"/>
              </a:ext>
            </a:extLst>
          </p:cNvPr>
          <p:cNvSpPr txBox="1">
            <a:spLocks noGrp="1"/>
          </p:cNvSpPr>
          <p:nvPr>
            <p:ph type="ftr" sz="quarter" idx="9"/>
          </p:nvPr>
        </p:nvSpPr>
        <p:spPr/>
        <p:txBody>
          <a:bodyPr/>
          <a:lstStyle>
            <a:lvl1pPr>
              <a:defRPr/>
            </a:lvl1pPr>
          </a:lstStyle>
          <a:p>
            <a:pPr lvl="0"/>
            <a:endParaRPr lang="ja-JP"/>
          </a:p>
        </p:txBody>
      </p:sp>
      <p:sp>
        <p:nvSpPr>
          <p:cNvPr id="7" name="スライド番号プレースホルダー 6">
            <a:extLst>
              <a:ext uri="{FF2B5EF4-FFF2-40B4-BE49-F238E27FC236}">
                <a16:creationId xmlns:a16="http://schemas.microsoft.com/office/drawing/2014/main" id="{4BDEC2C4-483B-4C90-B279-C4199456C432}"/>
              </a:ext>
            </a:extLst>
          </p:cNvPr>
          <p:cNvSpPr txBox="1">
            <a:spLocks noGrp="1"/>
          </p:cNvSpPr>
          <p:nvPr>
            <p:ph type="sldNum" sz="quarter" idx="8"/>
          </p:nvPr>
        </p:nvSpPr>
        <p:spPr/>
        <p:txBody>
          <a:bodyPr/>
          <a:lstStyle>
            <a:lvl1pPr>
              <a:defRPr lang="en-US"/>
            </a:lvl1pPr>
          </a:lstStyle>
          <a:p>
            <a:pPr lvl="0"/>
            <a:fld id="{7318C270-5716-4567-9BD0-19D9D85D1ECB}" type="slidenum">
              <a:t>‹#›</a:t>
            </a:fld>
            <a:endParaRPr lang="ja-JP"/>
          </a:p>
        </p:txBody>
      </p:sp>
    </p:spTree>
    <p:extLst>
      <p:ext uri="{BB962C8B-B14F-4D97-AF65-F5344CB8AC3E}">
        <p14:creationId xmlns:p14="http://schemas.microsoft.com/office/powerpoint/2010/main" val="1181483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BB36E5C-1438-4DFD-8A69-C5DEB2767017}"/>
              </a:ext>
            </a:extLst>
          </p:cNvPr>
          <p:cNvSpPr txBox="1">
            <a:spLocks noGrp="1"/>
          </p:cNvSpPr>
          <p:nvPr>
            <p:ph type="title"/>
          </p:nvPr>
        </p:nvSpPr>
        <p:spPr>
          <a:xfrm>
            <a:off x="812883" y="906116"/>
            <a:ext cx="14638318" cy="3771717"/>
          </a:xfrm>
          <a:prstGeom prst="rect">
            <a:avLst/>
          </a:prstGeom>
          <a:noFill/>
          <a:ln>
            <a:noFill/>
          </a:ln>
        </p:spPr>
        <p:txBody>
          <a:bodyPr vert="horz" wrap="square" lIns="222116" tIns="110880" rIns="222116" bIns="110880" anchor="ctr" anchorCtr="1" compatLnSpc="1">
            <a:noAutofit/>
          </a:bodyPr>
          <a:lstStyle/>
          <a:p>
            <a:pPr lvl="0"/>
            <a:endParaRPr lang="en-US"/>
          </a:p>
        </p:txBody>
      </p:sp>
      <p:sp>
        <p:nvSpPr>
          <p:cNvPr id="3" name="テキスト プレースホルダー 2">
            <a:extLst>
              <a:ext uri="{FF2B5EF4-FFF2-40B4-BE49-F238E27FC236}">
                <a16:creationId xmlns:a16="http://schemas.microsoft.com/office/drawing/2014/main" id="{F88BD262-E552-46DA-8E7A-731771898F54}"/>
              </a:ext>
            </a:extLst>
          </p:cNvPr>
          <p:cNvSpPr txBox="1">
            <a:spLocks noGrp="1"/>
          </p:cNvSpPr>
          <p:nvPr>
            <p:ph type="body" idx="1"/>
          </p:nvPr>
        </p:nvSpPr>
        <p:spPr>
          <a:xfrm>
            <a:off x="812883" y="5276516"/>
            <a:ext cx="14638318" cy="14938196"/>
          </a:xfrm>
          <a:prstGeom prst="rect">
            <a:avLst/>
          </a:prstGeom>
          <a:noFill/>
          <a:ln>
            <a:noFill/>
          </a:ln>
        </p:spPr>
        <p:txBody>
          <a:bodyPr vert="horz" wrap="square" lIns="222116" tIns="110880" rIns="222116" bIns="110880" anchor="t" anchorCtr="0" compatLnSpc="1">
            <a:noAutofit/>
          </a:bodyPr>
          <a:lstStyle/>
          <a:p>
            <a:pPr lvl="0"/>
            <a:r>
              <a:rPr lang="ja-JP"/>
              <a:t>マスター テキストの書式設定</a:t>
            </a:r>
          </a:p>
          <a:p>
            <a:pPr lvl="1"/>
            <a:r>
              <a:rPr lang="ja-JP"/>
              <a:t>第</a:t>
            </a:r>
            <a:r>
              <a:rPr lang="en-US"/>
              <a:t> 2 </a:t>
            </a:r>
            <a:r>
              <a:rPr lang="ja-JP"/>
              <a:t>レベル</a:t>
            </a:r>
          </a:p>
          <a:p>
            <a:pPr lvl="2"/>
            <a:r>
              <a:rPr lang="ja-JP"/>
              <a:t>第</a:t>
            </a:r>
            <a:r>
              <a:rPr lang="en-US"/>
              <a:t> 3 </a:t>
            </a:r>
            <a:r>
              <a:rPr lang="ja-JP"/>
              <a:t>レベル</a:t>
            </a:r>
          </a:p>
          <a:p>
            <a:pPr lvl="3"/>
            <a:r>
              <a:rPr lang="ja-JP"/>
              <a:t>第</a:t>
            </a:r>
            <a:r>
              <a:rPr lang="en-US"/>
              <a:t> 4 </a:t>
            </a:r>
            <a:r>
              <a:rPr lang="ja-JP"/>
              <a:t>レベル</a:t>
            </a:r>
          </a:p>
          <a:p>
            <a:pPr lvl="4"/>
            <a:r>
              <a:rPr lang="ja-JP"/>
              <a:t>第</a:t>
            </a:r>
            <a:r>
              <a:rPr lang="en-US"/>
              <a:t> 5 </a:t>
            </a:r>
            <a:r>
              <a:rPr lang="ja-JP"/>
              <a:t>レベル</a:t>
            </a:r>
            <a:endParaRPr lang="en-US"/>
          </a:p>
        </p:txBody>
      </p:sp>
      <p:sp>
        <p:nvSpPr>
          <p:cNvPr id="4" name="日付プレースホルダー 3">
            <a:extLst>
              <a:ext uri="{FF2B5EF4-FFF2-40B4-BE49-F238E27FC236}">
                <a16:creationId xmlns:a16="http://schemas.microsoft.com/office/drawing/2014/main" id="{8CD74A71-ED98-4D9C-9634-4A2FC94832BD}"/>
              </a:ext>
            </a:extLst>
          </p:cNvPr>
          <p:cNvSpPr txBox="1">
            <a:spLocks noGrp="1"/>
          </p:cNvSpPr>
          <p:nvPr>
            <p:ph type="dt" sz="half" idx="2"/>
          </p:nvPr>
        </p:nvSpPr>
        <p:spPr>
          <a:xfrm>
            <a:off x="812517" y="20608565"/>
            <a:ext cx="3795483" cy="1569959"/>
          </a:xfrm>
          <a:prstGeom prst="rect">
            <a:avLst/>
          </a:prstGeom>
          <a:noFill/>
          <a:ln>
            <a:noFill/>
          </a:ln>
        </p:spPr>
        <p:txBody>
          <a:bodyPr vert="horz" wrap="square" lIns="222116" tIns="110880" rIns="222116" bIns="110880" anchor="t" anchorCtr="0" compatLnSpc="1">
            <a:noAutofit/>
          </a:bodyPr>
          <a:lstStyle>
            <a:lvl1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ja-JP" sz="1800" b="0" i="0" u="none" strike="noStrike" kern="1200" cap="none" spc="0" baseline="0">
                <a:solidFill>
                  <a:srgbClr val="000000"/>
                </a:solidFill>
                <a:uFillTx/>
                <a:latin typeface="Arial" pitchFamily="34"/>
                <a:ea typeface="ＭＳ Ｐゴシック" pitchFamily="50"/>
                <a:cs typeface="ＭＳ Ｐゴシック" pitchFamily="50"/>
              </a:defRPr>
            </a:lvl1pPr>
          </a:lstStyle>
          <a:p>
            <a:pPr lvl="0"/>
            <a:endParaRPr lang="ja-JP"/>
          </a:p>
        </p:txBody>
      </p:sp>
      <p:sp>
        <p:nvSpPr>
          <p:cNvPr id="5" name="フッター プレースホルダー 4">
            <a:extLst>
              <a:ext uri="{FF2B5EF4-FFF2-40B4-BE49-F238E27FC236}">
                <a16:creationId xmlns:a16="http://schemas.microsoft.com/office/drawing/2014/main" id="{262C477E-14E0-4049-86E6-E29362412FF4}"/>
              </a:ext>
            </a:extLst>
          </p:cNvPr>
          <p:cNvSpPr txBox="1">
            <a:spLocks noGrp="1"/>
          </p:cNvSpPr>
          <p:nvPr>
            <p:ph type="ftr" sz="quarter" idx="3"/>
          </p:nvPr>
        </p:nvSpPr>
        <p:spPr>
          <a:xfrm>
            <a:off x="5556242" y="20608565"/>
            <a:ext cx="5151600" cy="1569959"/>
          </a:xfrm>
          <a:prstGeom prst="rect">
            <a:avLst/>
          </a:prstGeom>
          <a:noFill/>
          <a:ln>
            <a:noFill/>
          </a:ln>
        </p:spPr>
        <p:txBody>
          <a:bodyPr vert="horz" wrap="square" lIns="222116" tIns="110880" rIns="222116" bIns="110880" anchor="t" anchorCtr="0" compatLnSpc="1">
            <a:noAutofit/>
          </a:bodyPr>
          <a:lstStyle>
            <a:lvl1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ja-JP" sz="1800" b="0" i="0" u="none" strike="noStrike" kern="1200" cap="none" spc="0" baseline="0">
                <a:solidFill>
                  <a:srgbClr val="000000"/>
                </a:solidFill>
                <a:uFillTx/>
                <a:latin typeface="Arial" pitchFamily="34"/>
                <a:ea typeface="ＭＳ Ｐゴシック" pitchFamily="50"/>
                <a:cs typeface="ＭＳ Ｐゴシック" pitchFamily="50"/>
              </a:defRPr>
            </a:lvl1pPr>
          </a:lstStyle>
          <a:p>
            <a:pPr lvl="0"/>
            <a:endParaRPr lang="ja-JP"/>
          </a:p>
        </p:txBody>
      </p:sp>
      <p:sp>
        <p:nvSpPr>
          <p:cNvPr id="6" name="スライド番号プレースホルダー 5">
            <a:extLst>
              <a:ext uri="{FF2B5EF4-FFF2-40B4-BE49-F238E27FC236}">
                <a16:creationId xmlns:a16="http://schemas.microsoft.com/office/drawing/2014/main" id="{84BC3DCC-1BF0-4002-AEAA-B2598A5DA433}"/>
              </a:ext>
            </a:extLst>
          </p:cNvPr>
          <p:cNvSpPr txBox="1">
            <a:spLocks noGrp="1"/>
          </p:cNvSpPr>
          <p:nvPr>
            <p:ph type="sldNum" sz="quarter" idx="4"/>
          </p:nvPr>
        </p:nvSpPr>
        <p:spPr>
          <a:xfrm>
            <a:off x="11655365" y="20608565"/>
            <a:ext cx="3795837" cy="1569959"/>
          </a:xfrm>
          <a:prstGeom prst="rect">
            <a:avLst/>
          </a:prstGeom>
          <a:noFill/>
          <a:ln>
            <a:noFill/>
          </a:ln>
        </p:spPr>
        <p:txBody>
          <a:bodyPr vert="horz" wrap="square" lIns="222116" tIns="110880" rIns="222116" bIns="110880" anchor="t" anchorCtr="0" compatLnSpc="1">
            <a:noAutofit/>
          </a:bodyPr>
          <a:lstStyle>
            <a:lvl1pPr marL="0" marR="0" lvl="0" indent="0" algn="l" defTabSz="914400" rtl="0" fontAlgn="auto" hangingPunct="1">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ja-JP" sz="1800" b="0" i="0" u="none" strike="noStrike" kern="1200" cap="none" spc="0" baseline="0">
                <a:solidFill>
                  <a:srgbClr val="000000"/>
                </a:solidFill>
                <a:uFillTx/>
                <a:latin typeface="Arial" pitchFamily="34"/>
                <a:ea typeface="ＭＳ Ｐゴシック" pitchFamily="50"/>
                <a:cs typeface="ＭＳ Ｐゴシック" pitchFamily="50"/>
              </a:defRPr>
            </a:lvl1pPr>
          </a:lstStyle>
          <a:p>
            <a:pPr lvl="0"/>
            <a:fld id="{9B235317-EDFD-45F7-99B1-967C6BD07E42}" type="slidenum">
              <a:t>‹#›</a:t>
            </a:fld>
            <a:endParaRPr 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ctr" defTabSz="914400" rtl="0" fontAlgn="auto" hangingPunct="1">
        <a:lnSpc>
          <a:spcPct val="100000"/>
        </a:lnSpc>
        <a:spcBef>
          <a:spcPts val="0"/>
        </a:spcBef>
        <a:spcAft>
          <a:spcPts val="0"/>
        </a:spcAft>
        <a:buNone/>
        <a:tabLst>
          <a:tab pos="0" algn="l"/>
          <a:tab pos="2219038" algn="l"/>
          <a:tab pos="4438442" algn="l"/>
          <a:tab pos="6657837" algn="l"/>
          <a:tab pos="8877242" algn="l"/>
        </a:tabLst>
        <a:defRPr lang="en-US" sz="10700" b="0" i="0" u="none" strike="noStrike" kern="0" cap="none" spc="0" baseline="0">
          <a:solidFill>
            <a:srgbClr val="000000"/>
          </a:solidFill>
          <a:uFillTx/>
          <a:latin typeface="Arial" pitchFamily="34"/>
          <a:ea typeface="ＭＳ Ｐゴシック" pitchFamily="50"/>
        </a:defRPr>
      </a:lvl1pPr>
    </p:titleStyle>
    <p:bodyStyle>
      <a:lvl1pPr marL="0" marR="0" lvl="0" indent="0" algn="l" defTabSz="914400" rtl="0" fontAlgn="auto" hangingPunct="1">
        <a:lnSpc>
          <a:spcPct val="100000"/>
        </a:lnSpc>
        <a:spcBef>
          <a:spcPts val="1945"/>
        </a:spcBef>
        <a:spcAft>
          <a:spcPts val="0"/>
        </a:spcAft>
        <a:buNone/>
        <a:tabLst>
          <a:tab pos="1385636" algn="l"/>
          <a:tab pos="3605040" algn="l"/>
          <a:tab pos="5824444" algn="l"/>
          <a:tab pos="8043839" algn="l"/>
        </a:tabLst>
        <a:defRPr lang="ja-JP" sz="7800" b="0" i="0" u="none" strike="noStrike" kern="0" cap="none" spc="0" baseline="0">
          <a:solidFill>
            <a:srgbClr val="000000"/>
          </a:solidFill>
          <a:uFillTx/>
          <a:latin typeface="Arial" pitchFamily="34"/>
          <a:ea typeface="ＭＳ Ｐゴシック" pitchFamily="50"/>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ja-JP" sz="2400" b="0" i="0" u="none" strike="noStrike" kern="1200" cap="none" spc="0" baseline="0">
          <a:solidFill>
            <a:srgbClr val="000000"/>
          </a:solidFill>
          <a:uFillTx/>
          <a:latin typeface="Calibri"/>
          <a:ea typeface="ＭＳ Ｐゴシック" pitchFamily="50"/>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ja-JP" sz="2000" b="0" i="0" u="none" strike="noStrike" kern="1200" cap="none" spc="0" baseline="0">
          <a:solidFill>
            <a:srgbClr val="000000"/>
          </a:solidFill>
          <a:uFillTx/>
          <a:latin typeface="Calibri"/>
          <a:ea typeface="ＭＳ Ｐゴシック" pitchFamily="50"/>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ja-JP" sz="1800" b="0" i="0" u="none" strike="noStrike" kern="1200" cap="none" spc="0" baseline="0">
          <a:solidFill>
            <a:srgbClr val="000000"/>
          </a:solidFill>
          <a:uFillTx/>
          <a:latin typeface="Calibri"/>
          <a:ea typeface="ＭＳ Ｐゴシック" pitchFamily="50"/>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ja-JP" sz="1800" b="0" i="0" u="none" strike="noStrike" kern="1200" cap="none" spc="0" baseline="0">
          <a:solidFill>
            <a:srgbClr val="000000"/>
          </a:solidFill>
          <a:uFillTx/>
          <a:latin typeface="Calibri"/>
          <a:ea typeface="ＭＳ Ｐゴシック" pitchFamily="5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image" Target="../media/image4.png"/><Relationship Id="rId5" Type="http://schemas.openxmlformats.org/officeDocument/2006/relationships/diagramQuickStyle" Target="../diagrams/quickStyle1.xml"/><Relationship Id="rId15" Type="http://schemas.microsoft.com/office/2007/relationships/hdphoto" Target="../media/hdphoto1.wdp"/><Relationship Id="rId10" Type="http://schemas.openxmlformats.org/officeDocument/2006/relationships/image" Target="../media/image3.png"/><Relationship Id="rId4" Type="http://schemas.openxmlformats.org/officeDocument/2006/relationships/diagramLayout" Target="../diagrams/layout1.xml"/><Relationship Id="rId9" Type="http://schemas.openxmlformats.org/officeDocument/2006/relationships/image" Target="../media/image2.png"/><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フリーフォーム 1">
            <a:extLst>
              <a:ext uri="{FF2B5EF4-FFF2-40B4-BE49-F238E27FC236}">
                <a16:creationId xmlns:a16="http://schemas.microsoft.com/office/drawing/2014/main" id="{F205782C-6F7B-4B5B-8423-0058F8EC36DB}"/>
              </a:ext>
            </a:extLst>
          </p:cNvPr>
          <p:cNvSpPr/>
          <p:nvPr/>
        </p:nvSpPr>
        <p:spPr>
          <a:xfrm>
            <a:off x="475879" y="16089723"/>
            <a:ext cx="15407996" cy="6123297"/>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solidFill>
            <a:srgbClr val="FFFFFF"/>
          </a:solidFill>
          <a:ln w="71999" cap="flat">
            <a:solidFill>
              <a:srgbClr val="333F50"/>
            </a:solidFill>
            <a:prstDash val="solid"/>
            <a:miter/>
          </a:ln>
        </p:spPr>
        <p:txBody>
          <a:bodyPr vert="horz" wrap="none" lIns="113403" tIns="70198" rIns="113403" bIns="70198" anchor="ctr" anchorCtr="0" compatLnSpc="1">
            <a:noAutofit/>
          </a:bodyPr>
          <a:lstStyle/>
          <a:p>
            <a:pPr algn="r"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endParaRPr lang="en-US" dirty="0">
              <a:solidFill>
                <a:srgbClr val="000000"/>
              </a:solidFill>
              <a:latin typeface="Arial" pitchFamily="34"/>
              <a:ea typeface="ＭＳ Ｐゴシック" pitchFamily="50"/>
              <a:cs typeface="ＭＳ Ｐゴシック" pitchFamily="50"/>
            </a:endParaRPr>
          </a:p>
        </p:txBody>
      </p:sp>
      <p:sp>
        <p:nvSpPr>
          <p:cNvPr id="4" name="フリーフォーム 10">
            <a:extLst>
              <a:ext uri="{FF2B5EF4-FFF2-40B4-BE49-F238E27FC236}">
                <a16:creationId xmlns:a16="http://schemas.microsoft.com/office/drawing/2014/main" id="{290B02B2-B417-4E76-A01E-E23E3FED6D10}"/>
              </a:ext>
            </a:extLst>
          </p:cNvPr>
          <p:cNvSpPr/>
          <p:nvPr/>
        </p:nvSpPr>
        <p:spPr>
          <a:xfrm>
            <a:off x="5326742" y="2462636"/>
            <a:ext cx="10557133" cy="6446520"/>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w="71999" cap="flat">
            <a:solidFill>
              <a:srgbClr val="333F50">
                <a:alpha val="95000"/>
              </a:srgbClr>
            </a:solidFill>
            <a:prstDash val="solid"/>
            <a:miter/>
          </a:ln>
        </p:spPr>
        <p:txBody>
          <a:bodyPr vert="horz" wrap="square" lIns="201963" tIns="115918" rIns="201963" bIns="115918" anchor="t" anchorCtr="0" compatLnSpc="1">
            <a:spAutoFit/>
          </a:bodyPr>
          <a:lstStyle/>
          <a:p>
            <a:pPr algn="r"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endParaRPr lang="en-US">
              <a:solidFill>
                <a:srgbClr val="000000"/>
              </a:solidFill>
              <a:latin typeface="Arial" pitchFamily="34"/>
              <a:ea typeface="ＭＳ Ｐゴシック" pitchFamily="50"/>
              <a:cs typeface="ＭＳ Ｐゴシック" pitchFamily="50"/>
            </a:endParaRPr>
          </a:p>
        </p:txBody>
      </p:sp>
      <p:sp>
        <p:nvSpPr>
          <p:cNvPr id="5" name="テキスト ボックス 13">
            <a:extLst>
              <a:ext uri="{FF2B5EF4-FFF2-40B4-BE49-F238E27FC236}">
                <a16:creationId xmlns:a16="http://schemas.microsoft.com/office/drawing/2014/main" id="{B6373BC0-FEF3-4299-9B0B-0553499A6FE6}"/>
              </a:ext>
            </a:extLst>
          </p:cNvPr>
          <p:cNvSpPr txBox="1"/>
          <p:nvPr/>
        </p:nvSpPr>
        <p:spPr>
          <a:xfrm>
            <a:off x="466012" y="2454295"/>
            <a:ext cx="4664179" cy="6446520"/>
          </a:xfrm>
          <a:prstGeom prst="rect">
            <a:avLst/>
          </a:prstGeom>
          <a:noFill/>
          <a:ln w="71999" cap="flat">
            <a:solidFill>
              <a:srgbClr val="333F50"/>
            </a:solidFill>
            <a:prstDash val="solid"/>
            <a:miter/>
          </a:ln>
        </p:spPr>
        <p:txBody>
          <a:bodyPr vert="horz" wrap="none" lIns="126004" tIns="80997" rIns="126004" bIns="80997" anchor="t" anchorCtr="0" compatLnSpc="1">
            <a:noAutofit/>
          </a:bodyPr>
          <a:lstStyle/>
          <a:p>
            <a:pPr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endParaRPr lang="en-US" sz="2400">
              <a:solidFill>
                <a:srgbClr val="000000"/>
              </a:solidFill>
              <a:latin typeface="ＭＳ Ｐゴシック" pitchFamily="50"/>
              <a:ea typeface="ＭＳ Ｐゴシック" pitchFamily="50"/>
              <a:cs typeface="ＭＳ Ｐゴシック" pitchFamily="50"/>
            </a:endParaRPr>
          </a:p>
          <a:p>
            <a:pPr algn="just"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endParaRPr lang="ja-JP" altLang="en-US" sz="2400">
              <a:solidFill>
                <a:srgbClr val="000000"/>
              </a:solidFill>
              <a:latin typeface="ＭＳ Ｐゴシック" pitchFamily="50"/>
              <a:ea typeface="ＭＳ Ｐゴシック" pitchFamily="50"/>
              <a:cs typeface="ＭＳ 明朝" pitchFamily="18"/>
            </a:endParaRPr>
          </a:p>
        </p:txBody>
      </p:sp>
      <p:sp>
        <p:nvSpPr>
          <p:cNvPr id="6" name="フリーフォーム 14">
            <a:extLst>
              <a:ext uri="{FF2B5EF4-FFF2-40B4-BE49-F238E27FC236}">
                <a16:creationId xmlns:a16="http://schemas.microsoft.com/office/drawing/2014/main" id="{FABD727B-9E79-4FB6-BFE1-F2EAB142AAA7}"/>
              </a:ext>
            </a:extLst>
          </p:cNvPr>
          <p:cNvSpPr/>
          <p:nvPr/>
        </p:nvSpPr>
        <p:spPr>
          <a:xfrm>
            <a:off x="475879" y="9192438"/>
            <a:ext cx="15407996" cy="6536350"/>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cd4">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solidFill>
            <a:srgbClr val="FFFFFF"/>
          </a:solidFill>
          <a:ln w="71999" cap="flat">
            <a:solidFill>
              <a:srgbClr val="333F50"/>
            </a:solidFill>
            <a:prstDash val="solid"/>
            <a:miter/>
          </a:ln>
        </p:spPr>
        <p:txBody>
          <a:bodyPr vert="horz" wrap="none" lIns="113403" tIns="70198" rIns="113403" bIns="70198" anchor="ctr" anchorCtr="0" compatLnSpc="1">
            <a:noAutofit/>
          </a:bodyPr>
          <a:lstStyle/>
          <a:p>
            <a:pPr algn="r"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endParaRPr lang="en-US" dirty="0">
              <a:solidFill>
                <a:srgbClr val="000000"/>
              </a:solidFill>
              <a:latin typeface="Arial" pitchFamily="34"/>
              <a:ea typeface="ＭＳ Ｐゴシック" pitchFamily="50"/>
              <a:cs typeface="ＭＳ Ｐゴシック" pitchFamily="50"/>
            </a:endParaRPr>
          </a:p>
        </p:txBody>
      </p:sp>
      <p:sp>
        <p:nvSpPr>
          <p:cNvPr id="7" name="テキスト ボックス 17">
            <a:extLst>
              <a:ext uri="{FF2B5EF4-FFF2-40B4-BE49-F238E27FC236}">
                <a16:creationId xmlns:a16="http://schemas.microsoft.com/office/drawing/2014/main" id="{FF0B537A-89F2-42F0-8452-B66C5B30A878}"/>
              </a:ext>
            </a:extLst>
          </p:cNvPr>
          <p:cNvSpPr txBox="1"/>
          <p:nvPr/>
        </p:nvSpPr>
        <p:spPr>
          <a:xfrm>
            <a:off x="1510573" y="2078458"/>
            <a:ext cx="2314803" cy="699836"/>
          </a:xfrm>
          <a:prstGeom prst="rect">
            <a:avLst/>
          </a:prstGeom>
          <a:solidFill>
            <a:srgbClr val="333F50"/>
          </a:solidFill>
          <a:ln cap="flat">
            <a:noFill/>
          </a:ln>
        </p:spPr>
        <p:txBody>
          <a:bodyPr vert="horz" wrap="none" lIns="90004" tIns="44997" rIns="90004" bIns="44997" anchor="t" anchorCtr="1" compatLnSpc="1">
            <a:noAutofit/>
          </a:bodyPr>
          <a:lstStyle/>
          <a:p>
            <a:pPr algn="ctr"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mn-MN" altLang="ja-JP" sz="3200">
                <a:solidFill>
                  <a:srgbClr val="FFFFFF"/>
                </a:solidFill>
                <a:latin typeface="Times New Roman" pitchFamily="18"/>
                <a:ea typeface="ＭＳ Ｐゴシック" pitchFamily="50"/>
                <a:cs typeface="Times New Roman" pitchFamily="18"/>
              </a:rPr>
              <a:t>Зорилго</a:t>
            </a:r>
            <a:endParaRPr lang="ja-JP" altLang="en-US" sz="3200">
              <a:solidFill>
                <a:srgbClr val="FFFFFF"/>
              </a:solidFill>
              <a:latin typeface="Times New Roman" pitchFamily="18"/>
              <a:ea typeface="ＭＳ Ｐゴシック" pitchFamily="50"/>
              <a:cs typeface="Times New Roman" pitchFamily="18"/>
            </a:endParaRPr>
          </a:p>
        </p:txBody>
      </p:sp>
      <p:sp>
        <p:nvSpPr>
          <p:cNvPr id="8" name="テキスト ボックス 18">
            <a:extLst>
              <a:ext uri="{FF2B5EF4-FFF2-40B4-BE49-F238E27FC236}">
                <a16:creationId xmlns:a16="http://schemas.microsoft.com/office/drawing/2014/main" id="{6D7325BF-5440-4185-A011-A32D1685BEA1}"/>
              </a:ext>
            </a:extLst>
          </p:cNvPr>
          <p:cNvSpPr txBox="1"/>
          <p:nvPr/>
        </p:nvSpPr>
        <p:spPr>
          <a:xfrm>
            <a:off x="0" y="-9745"/>
            <a:ext cx="16265525" cy="1156277"/>
          </a:xfrm>
          <a:prstGeom prst="rect">
            <a:avLst/>
          </a:prstGeom>
          <a:solidFill>
            <a:srgbClr val="333F50"/>
          </a:solidFill>
          <a:ln cap="flat">
            <a:noFill/>
          </a:ln>
          <a:effectLst>
            <a:outerShdw dist="19046" dir="5400000" algn="tl">
              <a:srgbClr val="000000">
                <a:alpha val="63000"/>
              </a:srgbClr>
            </a:outerShdw>
          </a:effectLst>
        </p:spPr>
        <p:txBody>
          <a:bodyPr vert="horz" wrap="none" lIns="90004" tIns="44997" rIns="90004" bIns="44997" anchor="t" anchorCtr="1" compatLnSpc="1">
            <a:noAutofit/>
          </a:bodyPr>
          <a:lstStyle/>
          <a:p>
            <a:pPr algn="ctr"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5400" b="1" i="0" u="none" strike="noStrike" kern="0" cap="none" spc="0" baseline="0">
                <a:solidFill>
                  <a:srgbClr val="000000"/>
                </a:solidFill>
                <a:uFillTx/>
                <a:latin typeface="ＭＳ Ｐゴシック" pitchFamily="50"/>
                <a:ea typeface="ＭＳ Ｐゴシック" pitchFamily="50"/>
              </a:defRPr>
            </a:pPr>
            <a:r>
              <a:rPr lang="ru-RU" b="0" i="0" dirty="0">
                <a:solidFill>
                  <a:schemeClr val="bg1"/>
                </a:solidFill>
                <a:effectLst/>
                <a:latin typeface="Times New Roman" panose="02020603050405020304" pitchFamily="18" charset="0"/>
                <a:cs typeface="Times New Roman" panose="02020603050405020304" pitchFamily="18" charset="0"/>
              </a:rPr>
              <a:t>GPS ашигласан автомат дөрвөн дугуйт робот</a:t>
            </a:r>
            <a:endParaRPr lang="en-US" sz="5400" b="1" kern="0" dirty="0">
              <a:solidFill>
                <a:schemeClr val="bg1"/>
              </a:solidFill>
              <a:latin typeface="Times New Roman" pitchFamily="18"/>
              <a:ea typeface="ＭＳ Ｐゴシック" pitchFamily="50"/>
              <a:cs typeface="Times New Roman" pitchFamily="18"/>
            </a:endParaRPr>
          </a:p>
        </p:txBody>
      </p:sp>
      <p:sp>
        <p:nvSpPr>
          <p:cNvPr id="9" name="テキスト ボックス 73">
            <a:extLst>
              <a:ext uri="{FF2B5EF4-FFF2-40B4-BE49-F238E27FC236}">
                <a16:creationId xmlns:a16="http://schemas.microsoft.com/office/drawing/2014/main" id="{72A92264-DF82-4223-8AEE-E4DC236DCB58}"/>
              </a:ext>
            </a:extLst>
          </p:cNvPr>
          <p:cNvSpPr txBox="1"/>
          <p:nvPr/>
        </p:nvSpPr>
        <p:spPr>
          <a:xfrm>
            <a:off x="6434331" y="2119030"/>
            <a:ext cx="8527054" cy="661742"/>
          </a:xfrm>
          <a:prstGeom prst="rect">
            <a:avLst/>
          </a:prstGeom>
          <a:solidFill>
            <a:srgbClr val="333F50"/>
          </a:solidFill>
          <a:ln cap="flat">
            <a:noFill/>
          </a:ln>
        </p:spPr>
        <p:txBody>
          <a:bodyPr vert="horz" wrap="none" lIns="90004" tIns="44997" rIns="90004" bIns="44997" anchor="t" anchorCtr="1" compatLnSpc="1">
            <a:noAutofit/>
          </a:bodyPr>
          <a:lstStyle/>
          <a:p>
            <a:pPr algn="ctr" defTabSz="914400">
              <a:defRPr sz="1800" b="0" i="0" u="none" strike="noStrike" kern="0" cap="none" spc="0" baseline="0">
                <a:solidFill>
                  <a:srgbClr val="000000"/>
                </a:solidFill>
                <a:uFillTx/>
              </a:defRPr>
            </a:pPr>
            <a:r>
              <a:rPr lang="mn-MN" altLang="ja-JP" sz="3200" kern="0" dirty="0">
                <a:solidFill>
                  <a:srgbClr val="FFFFFF"/>
                </a:solidFill>
                <a:latin typeface="Times New Roman" pitchFamily="18"/>
                <a:ea typeface="ＭＳ Ｐゴシック" pitchFamily="50"/>
                <a:cs typeface="Times New Roman" pitchFamily="18"/>
              </a:rPr>
              <a:t>Системийн ерөнхий бүтэц</a:t>
            </a:r>
            <a:endParaRPr lang="ja-JP" altLang="en-US" sz="3200" dirty="0">
              <a:solidFill>
                <a:srgbClr val="FFFFFF"/>
              </a:solidFill>
              <a:latin typeface="Times New Roman" pitchFamily="18"/>
              <a:ea typeface="ＭＳ Ｐゴシック" pitchFamily="50"/>
              <a:cs typeface="Times New Roman" pitchFamily="18"/>
            </a:endParaRPr>
          </a:p>
        </p:txBody>
      </p:sp>
      <p:sp>
        <p:nvSpPr>
          <p:cNvPr id="10" name="テキスト ボックス 67">
            <a:extLst>
              <a:ext uri="{FF2B5EF4-FFF2-40B4-BE49-F238E27FC236}">
                <a16:creationId xmlns:a16="http://schemas.microsoft.com/office/drawing/2014/main" id="{AB9183E5-F848-4C62-84C6-825DE8CE5F57}"/>
              </a:ext>
            </a:extLst>
          </p:cNvPr>
          <p:cNvSpPr txBox="1"/>
          <p:nvPr/>
        </p:nvSpPr>
        <p:spPr>
          <a:xfrm>
            <a:off x="719998" y="15997309"/>
            <a:ext cx="5619070" cy="699836"/>
          </a:xfrm>
          <a:prstGeom prst="rect">
            <a:avLst/>
          </a:prstGeom>
          <a:solidFill>
            <a:srgbClr val="333F50"/>
          </a:solidFill>
          <a:ln cap="flat">
            <a:noFill/>
          </a:ln>
        </p:spPr>
        <p:txBody>
          <a:bodyPr vert="horz" wrap="none" lIns="90004" tIns="44997" rIns="90004" bIns="44997" anchor="t" anchorCtr="1" compatLnSpc="1">
            <a:noAutofit/>
          </a:bodyPr>
          <a:lstStyle/>
          <a:p>
            <a:pPr algn="ctr"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mn-MN" altLang="ja-JP" sz="3200">
                <a:solidFill>
                  <a:srgbClr val="FBFBFB"/>
                </a:solidFill>
                <a:latin typeface="Times New Roman" pitchFamily="18"/>
                <a:ea typeface="ＭＳ Ｐゴシック" pitchFamily="50"/>
                <a:cs typeface="Times New Roman" pitchFamily="18"/>
              </a:rPr>
              <a:t>Үр дүн ба хэрэгжүүлэлт</a:t>
            </a:r>
            <a:endParaRPr lang="ja-JP" altLang="en-US" sz="3200">
              <a:solidFill>
                <a:srgbClr val="FBFBFB"/>
              </a:solidFill>
              <a:latin typeface="Times New Roman" pitchFamily="18"/>
              <a:ea typeface="ＭＳ Ｐゴシック" pitchFamily="50"/>
              <a:cs typeface="Times New Roman" pitchFamily="18"/>
            </a:endParaRPr>
          </a:p>
        </p:txBody>
      </p:sp>
      <p:sp>
        <p:nvSpPr>
          <p:cNvPr id="12" name="テキスト ボックス 139">
            <a:extLst>
              <a:ext uri="{FF2B5EF4-FFF2-40B4-BE49-F238E27FC236}">
                <a16:creationId xmlns:a16="http://schemas.microsoft.com/office/drawing/2014/main" id="{4E8E21F1-6D6C-424C-91AF-64A30B9A778A}"/>
              </a:ext>
            </a:extLst>
          </p:cNvPr>
          <p:cNvSpPr txBox="1"/>
          <p:nvPr/>
        </p:nvSpPr>
        <p:spPr>
          <a:xfrm>
            <a:off x="747220" y="9082570"/>
            <a:ext cx="5619070" cy="699836"/>
          </a:xfrm>
          <a:prstGeom prst="rect">
            <a:avLst/>
          </a:prstGeom>
          <a:solidFill>
            <a:srgbClr val="333F50"/>
          </a:solidFill>
          <a:ln cap="flat">
            <a:noFill/>
          </a:ln>
        </p:spPr>
        <p:txBody>
          <a:bodyPr vert="horz" wrap="none" lIns="90004" tIns="44997" rIns="90004" bIns="44997" anchor="t" anchorCtr="1" compatLnSpc="1">
            <a:noAutofit/>
          </a:bodyPr>
          <a:lstStyle/>
          <a:p>
            <a:pPr algn="ctr"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mn-MN" altLang="ja-JP" sz="3200" dirty="0">
                <a:solidFill>
                  <a:srgbClr val="FBFBFB"/>
                </a:solidFill>
                <a:latin typeface="Times New Roman" pitchFamily="18"/>
                <a:ea typeface="ＭＳ Ｐゴシック" pitchFamily="50"/>
                <a:cs typeface="Times New Roman" pitchFamily="18"/>
              </a:rPr>
              <a:t>Сэдвийн ерөнхий судалгаа</a:t>
            </a:r>
            <a:endParaRPr lang="ja-JP" altLang="en-US" sz="4000" dirty="0">
              <a:solidFill>
                <a:srgbClr val="FBFBFB"/>
              </a:solidFill>
              <a:latin typeface="Arial" pitchFamily="34"/>
              <a:ea typeface="ＭＳ Ｐゴシック" pitchFamily="50"/>
              <a:cs typeface="ＭＳ Ｐゴシック" pitchFamily="50"/>
            </a:endParaRPr>
          </a:p>
        </p:txBody>
      </p:sp>
      <p:sp>
        <p:nvSpPr>
          <p:cNvPr id="78" name="TextBox 77">
            <a:extLst>
              <a:ext uri="{FF2B5EF4-FFF2-40B4-BE49-F238E27FC236}">
                <a16:creationId xmlns:a16="http://schemas.microsoft.com/office/drawing/2014/main" id="{5CDFA370-5E95-43BC-9C3C-DA044534EA9D}"/>
              </a:ext>
            </a:extLst>
          </p:cNvPr>
          <p:cNvSpPr txBox="1"/>
          <p:nvPr/>
        </p:nvSpPr>
        <p:spPr>
          <a:xfrm>
            <a:off x="10678602" y="1198889"/>
            <a:ext cx="5586923" cy="923330"/>
          </a:xfrm>
          <a:prstGeom prst="rect">
            <a:avLst/>
          </a:prstGeom>
          <a:noFill/>
        </p:spPr>
        <p:txBody>
          <a:bodyPr wrap="square" rtlCol="0">
            <a:spAutoFit/>
          </a:bodyPr>
          <a:lstStyle/>
          <a:p>
            <a:r>
              <a:rPr lang="mn-MN" dirty="0">
                <a:latin typeface="Times New Roman" panose="02020603050405020304" pitchFamily="18" charset="0"/>
                <a:cs typeface="Times New Roman" panose="02020603050405020304" pitchFamily="18" charset="0"/>
              </a:rPr>
              <a:t>ЭЛЕКТРОНИК хөтөлбөр</a:t>
            </a:r>
          </a:p>
          <a:p>
            <a:r>
              <a:rPr lang="mn-MN" b="1" dirty="0">
                <a:latin typeface="Times New Roman" panose="02020603050405020304" pitchFamily="18" charset="0"/>
                <a:cs typeface="Times New Roman" panose="02020603050405020304" pitchFamily="18" charset="0"/>
              </a:rPr>
              <a:t>Удирдсан багш: Б.Мөнхтулга</a:t>
            </a:r>
          </a:p>
          <a:p>
            <a:r>
              <a:rPr lang="mn-MN" b="1" dirty="0">
                <a:latin typeface="Times New Roman" panose="02020603050405020304" pitchFamily="18" charset="0"/>
                <a:cs typeface="Times New Roman" panose="02020603050405020304" pitchFamily="18" charset="0"/>
              </a:rPr>
              <a:t>Гүйцэтгэсэн: Б.Булганхангай</a:t>
            </a:r>
            <a:endParaRPr lang="en-US" b="1" dirty="0">
              <a:latin typeface="Times New Roman" panose="02020603050405020304" pitchFamily="18" charset="0"/>
              <a:cs typeface="Times New Roman" panose="02020603050405020304" pitchFamily="18" charset="0"/>
            </a:endParaRPr>
          </a:p>
        </p:txBody>
      </p:sp>
      <p:sp>
        <p:nvSpPr>
          <p:cNvPr id="80" name="正方形/長方形 138">
            <a:extLst>
              <a:ext uri="{FF2B5EF4-FFF2-40B4-BE49-F238E27FC236}">
                <a16:creationId xmlns:a16="http://schemas.microsoft.com/office/drawing/2014/main" id="{5A594165-E0EE-4C1D-BE00-A612D620F308}"/>
              </a:ext>
            </a:extLst>
          </p:cNvPr>
          <p:cNvSpPr/>
          <p:nvPr/>
        </p:nvSpPr>
        <p:spPr>
          <a:xfrm>
            <a:off x="547038" y="3049691"/>
            <a:ext cx="4498292" cy="5355312"/>
          </a:xfrm>
          <a:prstGeom prst="rect">
            <a:avLst/>
          </a:prstGeom>
          <a:noFill/>
          <a:ln cap="flat">
            <a:noFill/>
            <a:prstDash val="solid"/>
          </a:ln>
        </p:spPr>
        <p:txBody>
          <a:bodyPr vert="horz" wrap="square" lIns="91440" tIns="45720" rIns="91440" bIns="45720" anchor="t" anchorCtr="0" compatLnSpc="1">
            <a:spAutoFit/>
          </a:bodyPr>
          <a:lstStyle/>
          <a:p>
            <a:pPr algn="just"/>
            <a:r>
              <a:rPr lang="mn-MN" dirty="0">
                <a:latin typeface="Times New Roman" panose="02020603050405020304" pitchFamily="18" charset="0"/>
                <a:cs typeface="Times New Roman" panose="02020603050405020304" pitchFamily="18" charset="0"/>
              </a:rPr>
              <a:t>Сүүлийн жилүүдэд ухаалаг системүүдийг хөдөө аж ахуй, хяналт, тээврийн салбарт өргөнөөр нэвтрүүлж байна. Манай орны хөдөө орон нутагт бартаат замтай, алслагдсан бүс нутгийн нөхцөлд тээвэр, судалгааны ажлыг хөнгөвчлөх, хүний оролцоог бууруулах шаардлага нэмэгдсээр байгаа. Ийм нөхцөлд байрлал тогтоох </a:t>
            </a:r>
            <a:r>
              <a:rPr lang="en-US" dirty="0">
                <a:latin typeface="Times New Roman" panose="02020603050405020304" pitchFamily="18" charset="0"/>
                <a:cs typeface="Times New Roman" panose="02020603050405020304" pitchFamily="18" charset="0"/>
              </a:rPr>
              <a:t>GPS </a:t>
            </a:r>
            <a:r>
              <a:rPr lang="mn-MN" dirty="0">
                <a:latin typeface="Times New Roman" panose="02020603050405020304" pitchFamily="18" charset="0"/>
                <a:cs typeface="Times New Roman" panose="02020603050405020304" pitchFamily="18" charset="0"/>
              </a:rPr>
              <a:t>болон чиг баримжаа авах </a:t>
            </a:r>
            <a:r>
              <a:rPr lang="en-US" dirty="0">
                <a:latin typeface="Times New Roman" panose="02020603050405020304" pitchFamily="18" charset="0"/>
                <a:cs typeface="Times New Roman" panose="02020603050405020304" pitchFamily="18" charset="0"/>
              </a:rPr>
              <a:t>Compass </a:t>
            </a:r>
            <a:r>
              <a:rPr lang="mn-MN" dirty="0">
                <a:latin typeface="Times New Roman" panose="02020603050405020304" pitchFamily="18" charset="0"/>
                <a:cs typeface="Times New Roman" panose="02020603050405020304" pitchFamily="18" charset="0"/>
              </a:rPr>
              <a:t>мэдрэгчийг ашигласан, гар болон автоматаар удирдах хоёр горимтой ухаалаг шилжилтийн роботын систем шаардлагатай.</a:t>
            </a:r>
          </a:p>
          <a:p>
            <a:pPr algn="just"/>
            <a:r>
              <a:rPr lang="mn-MN" dirty="0">
                <a:latin typeface="Times New Roman" panose="02020603050405020304" pitchFamily="18" charset="0"/>
                <a:cs typeface="Times New Roman" panose="02020603050405020304" pitchFamily="18" charset="0"/>
              </a:rPr>
              <a:t>Тиймээс энэхүү судалгааны ажлын зорилго нь </a:t>
            </a:r>
            <a:r>
              <a:rPr lang="en-US" dirty="0">
                <a:latin typeface="Times New Roman" panose="02020603050405020304" pitchFamily="18" charset="0"/>
                <a:cs typeface="Times New Roman" panose="02020603050405020304" pitchFamily="18" charset="0"/>
              </a:rPr>
              <a:t>GPS </a:t>
            </a:r>
            <a:r>
              <a:rPr lang="mn-MN" dirty="0">
                <a:latin typeface="Times New Roman" panose="02020603050405020304" pitchFamily="18" charset="0"/>
                <a:cs typeface="Times New Roman" panose="02020603050405020304" pitchFamily="18" charset="0"/>
              </a:rPr>
              <a:t>болон </a:t>
            </a:r>
            <a:r>
              <a:rPr lang="en-US" dirty="0">
                <a:latin typeface="Times New Roman" panose="02020603050405020304" pitchFamily="18" charset="0"/>
                <a:cs typeface="Times New Roman" panose="02020603050405020304" pitchFamily="18" charset="0"/>
              </a:rPr>
              <a:t>Compass </a:t>
            </a:r>
            <a:r>
              <a:rPr lang="mn-MN" dirty="0">
                <a:latin typeface="Times New Roman" panose="02020603050405020304" pitchFamily="18" charset="0"/>
                <a:cs typeface="Times New Roman" panose="02020603050405020304" pitchFamily="18" charset="0"/>
              </a:rPr>
              <a:t>мэдрэгч дээр суурилсан, гар болон автоматаар удирдах боломжтой, бартаат замыг туулах чадвартай ухаалаг роботыг зохион бүтээж, бодитоор угсарч, турших явдал юм.</a:t>
            </a:r>
          </a:p>
        </p:txBody>
      </p:sp>
      <p:graphicFrame>
        <p:nvGraphicFramePr>
          <p:cNvPr id="83" name="Diagram 82">
            <a:extLst>
              <a:ext uri="{FF2B5EF4-FFF2-40B4-BE49-F238E27FC236}">
                <a16:creationId xmlns:a16="http://schemas.microsoft.com/office/drawing/2014/main" id="{1A320D76-B2F8-46AF-BC15-BA2253941CFB}"/>
              </a:ext>
            </a:extLst>
          </p:cNvPr>
          <p:cNvGraphicFramePr/>
          <p:nvPr>
            <p:extLst>
              <p:ext uri="{D42A27DB-BD31-4B8C-83A1-F6EECF244321}">
                <p14:modId xmlns:p14="http://schemas.microsoft.com/office/powerpoint/2010/main" val="2302307919"/>
              </p:ext>
            </p:extLst>
          </p:nvPr>
        </p:nvGraphicFramePr>
        <p:xfrm>
          <a:off x="12131344" y="2089354"/>
          <a:ext cx="3651686" cy="4110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4" name="正方形/長方形 138">
            <a:extLst>
              <a:ext uri="{FF2B5EF4-FFF2-40B4-BE49-F238E27FC236}">
                <a16:creationId xmlns:a16="http://schemas.microsoft.com/office/drawing/2014/main" id="{928F55D8-00E2-4E92-928F-9562DEE11BC9}"/>
              </a:ext>
            </a:extLst>
          </p:cNvPr>
          <p:cNvSpPr/>
          <p:nvPr/>
        </p:nvSpPr>
        <p:spPr>
          <a:xfrm>
            <a:off x="976761" y="10077296"/>
            <a:ext cx="4153430" cy="5632311"/>
          </a:xfrm>
          <a:prstGeom prst="rect">
            <a:avLst/>
          </a:prstGeom>
          <a:noFill/>
          <a:ln cap="flat">
            <a:noFill/>
            <a:prstDash val="solid"/>
          </a:ln>
        </p:spPr>
        <p:txBody>
          <a:bodyPr vert="horz" wrap="square" lIns="91440" tIns="45720" rIns="91440" bIns="45720" anchor="t" anchorCtr="0" compatLnSpc="1">
            <a:spAutoFit/>
          </a:bodyPr>
          <a:lstStyle/>
          <a:p>
            <a:pPr algn="just"/>
            <a:r>
              <a:rPr lang="mn-MN" dirty="0">
                <a:latin typeface="Times New Roman" panose="02020603050405020304" pitchFamily="18" charset="0"/>
                <a:cs typeface="Times New Roman" panose="02020603050405020304" pitchFamily="18" charset="0"/>
              </a:rPr>
              <a:t>Өнөөгийн хөдөө орон нутгийн нөхцөлд тээвэр, судалгаа, хяналтын ажлыг автоматжуулах хэрэгцээ нэмэгдэж байна. Бартаат зам, алслагдсан бүс нутагт хүний оролцоог багасгасан автономит системүүдийг ашиглах нь үр дүнтэй шийдэл болж байна. </a:t>
            </a:r>
            <a:r>
              <a:rPr lang="en-US" dirty="0">
                <a:latin typeface="Times New Roman" panose="02020603050405020304" pitchFamily="18" charset="0"/>
                <a:cs typeface="Times New Roman" panose="02020603050405020304" pitchFamily="18" charset="0"/>
              </a:rPr>
              <a:t>GPS </a:t>
            </a:r>
            <a:r>
              <a:rPr lang="mn-MN" dirty="0">
                <a:latin typeface="Times New Roman" panose="02020603050405020304" pitchFamily="18" charset="0"/>
                <a:cs typeface="Times New Roman" panose="02020603050405020304" pitchFamily="18" charset="0"/>
              </a:rPr>
              <a:t>болон </a:t>
            </a:r>
            <a:r>
              <a:rPr lang="en-US" dirty="0">
                <a:latin typeface="Times New Roman" panose="02020603050405020304" pitchFamily="18" charset="0"/>
                <a:cs typeface="Times New Roman" panose="02020603050405020304" pitchFamily="18" charset="0"/>
              </a:rPr>
              <a:t>Compass </a:t>
            </a:r>
            <a:r>
              <a:rPr lang="mn-MN" dirty="0">
                <a:latin typeface="Times New Roman" panose="02020603050405020304" pitchFamily="18" charset="0"/>
                <a:cs typeface="Times New Roman" panose="02020603050405020304" pitchFamily="18" charset="0"/>
              </a:rPr>
              <a:t>мэдрэгчийн тусламжтайгаар байршил, чиглэлийг тодорхойлж, маршрутаар явах чадвартай роботын системүүдийг хөгжүүлэх боломжтой.</a:t>
            </a:r>
          </a:p>
          <a:p>
            <a:pPr algn="just"/>
            <a:r>
              <a:rPr lang="mn-MN" dirty="0">
                <a:latin typeface="Times New Roman" panose="02020603050405020304" pitchFamily="18" charset="0"/>
                <a:cs typeface="Times New Roman" panose="02020603050405020304" pitchFamily="18" charset="0"/>
              </a:rPr>
              <a:t>Бусад төслүүд нь </a:t>
            </a:r>
            <a:r>
              <a:rPr lang="en-US" dirty="0">
                <a:latin typeface="Times New Roman" panose="02020603050405020304" pitchFamily="18" charset="0"/>
                <a:cs typeface="Times New Roman" panose="02020603050405020304" pitchFamily="18" charset="0"/>
              </a:rPr>
              <a:t>Arduino, Raspberry Pi </a:t>
            </a:r>
            <a:r>
              <a:rPr lang="mn-MN" dirty="0">
                <a:latin typeface="Times New Roman" panose="02020603050405020304" pitchFamily="18" charset="0"/>
                <a:cs typeface="Times New Roman" panose="02020603050405020304" pitchFamily="18" charset="0"/>
              </a:rPr>
              <a:t>ашиглан зөвхөн автомат эсвэл гар удирдлагатай горим бүхий робот бүтээгдсэн байдаг. Харин энэхүү судалгаанд гар удирдлагатай болон автомат горимыг хослуулсан, зам хадгалах болон давтан явах боломжтой системийг санал болгож буй нь онцлог юм.</a:t>
            </a:r>
          </a:p>
        </p:txBody>
      </p:sp>
      <p:sp>
        <p:nvSpPr>
          <p:cNvPr id="85" name="正方形/長方形 138">
            <a:extLst>
              <a:ext uri="{FF2B5EF4-FFF2-40B4-BE49-F238E27FC236}">
                <a16:creationId xmlns:a16="http://schemas.microsoft.com/office/drawing/2014/main" id="{536879C3-5978-4F51-93B8-F7B9B9F10DB8}"/>
              </a:ext>
            </a:extLst>
          </p:cNvPr>
          <p:cNvSpPr/>
          <p:nvPr/>
        </p:nvSpPr>
        <p:spPr>
          <a:xfrm>
            <a:off x="680382" y="16960058"/>
            <a:ext cx="14815811" cy="2585323"/>
          </a:xfrm>
          <a:prstGeom prst="rect">
            <a:avLst/>
          </a:prstGeom>
          <a:noFill/>
          <a:ln cap="flat">
            <a:noFill/>
            <a:prstDash val="solid"/>
          </a:ln>
        </p:spPr>
        <p:txBody>
          <a:bodyPr vert="horz" wrap="square" lIns="91440" tIns="45720" rIns="91440" bIns="45720" anchor="t" anchorCtr="0" compatLnSpc="1">
            <a:spAutoFit/>
          </a:bodyPr>
          <a:lstStyle/>
          <a:p>
            <a:pPr algn="just"/>
            <a:r>
              <a:rPr lang="mn-MN" dirty="0">
                <a:latin typeface="Times New Roman" panose="02020603050405020304" pitchFamily="18" charset="0"/>
                <a:cs typeface="Times New Roman" panose="02020603050405020304" pitchFamily="18" charset="0"/>
              </a:rPr>
              <a:t>Судалгааны хүрээнд хоёр горимтой (гар удирдлага болон автомат) ухаалаг шилжилтийн робот зохион бүтээв. Гар удирдлагын горимд хэрэглэгч роботыг </a:t>
            </a:r>
            <a:r>
              <a:rPr lang="en-US" dirty="0">
                <a:latin typeface="Times New Roman" panose="02020603050405020304" pitchFamily="18" charset="0"/>
                <a:cs typeface="Times New Roman" panose="02020603050405020304" pitchFamily="18" charset="0"/>
              </a:rPr>
              <a:t>RF </a:t>
            </a:r>
            <a:r>
              <a:rPr lang="mn-MN" dirty="0">
                <a:latin typeface="Times New Roman" panose="02020603050405020304" pitchFamily="18" charset="0"/>
                <a:cs typeface="Times New Roman" panose="02020603050405020304" pitchFamily="18" charset="0"/>
              </a:rPr>
              <a:t>удирдлагаар удирдаж, явсан зам автоматаар хадгалагддаг бөгөөд хадгалсан замаар буцаж явах боломжтой. Автомат горимд </a:t>
            </a:r>
            <a:r>
              <a:rPr lang="en-US" dirty="0">
                <a:latin typeface="Times New Roman" panose="02020603050405020304" pitchFamily="18" charset="0"/>
                <a:cs typeface="Times New Roman" panose="02020603050405020304" pitchFamily="18" charset="0"/>
              </a:rPr>
              <a:t>GPS </a:t>
            </a:r>
            <a:r>
              <a:rPr lang="mn-MN" dirty="0">
                <a:latin typeface="Times New Roman" panose="02020603050405020304" pitchFamily="18" charset="0"/>
                <a:cs typeface="Times New Roman" panose="02020603050405020304" pitchFamily="18" charset="0"/>
              </a:rPr>
              <a:t>болон </a:t>
            </a:r>
            <a:r>
              <a:rPr lang="en-US" dirty="0">
                <a:latin typeface="Times New Roman" panose="02020603050405020304" pitchFamily="18" charset="0"/>
                <a:cs typeface="Times New Roman" panose="02020603050405020304" pitchFamily="18" charset="0"/>
              </a:rPr>
              <a:t>Compass </a:t>
            </a:r>
            <a:r>
              <a:rPr lang="mn-MN" dirty="0">
                <a:latin typeface="Times New Roman" panose="02020603050405020304" pitchFamily="18" charset="0"/>
                <a:cs typeface="Times New Roman" panose="02020603050405020304" pitchFamily="18" charset="0"/>
              </a:rPr>
              <a:t>мэдрэгчийн тусламжтайгаар өгөгдсөн координатуудад чиглэн бие даан хөдөлдөг.</a:t>
            </a:r>
          </a:p>
          <a:p>
            <a:pPr algn="just"/>
            <a:r>
              <a:rPr lang="mn-MN" dirty="0">
                <a:latin typeface="Times New Roman" panose="02020603050405020304" pitchFamily="18" charset="0"/>
                <a:cs typeface="Times New Roman" panose="02020603050405020304" pitchFamily="18" charset="0"/>
              </a:rPr>
              <a:t>Микроконтроллер нь </a:t>
            </a:r>
            <a:r>
              <a:rPr lang="en-US" dirty="0">
                <a:latin typeface="Times New Roman" panose="02020603050405020304" pitchFamily="18" charset="0"/>
                <a:cs typeface="Times New Roman" panose="02020603050405020304" pitchFamily="18" charset="0"/>
              </a:rPr>
              <a:t>GPS, Compass, RF </a:t>
            </a:r>
            <a:r>
              <a:rPr lang="mn-MN" dirty="0">
                <a:latin typeface="Times New Roman" panose="02020603050405020304" pitchFamily="18" charset="0"/>
                <a:cs typeface="Times New Roman" panose="02020603050405020304" pitchFamily="18" charset="0"/>
              </a:rPr>
              <a:t>модультой холбогдон мэдээлэл боловсруулж,</a:t>
            </a:r>
            <a:r>
              <a:rPr lang="en-US" dirty="0">
                <a:latin typeface="Times New Roman" panose="02020603050405020304" pitchFamily="18" charset="0"/>
                <a:cs typeface="Times New Roman" panose="02020603050405020304" pitchFamily="18" charset="0"/>
              </a:rPr>
              <a:t> </a:t>
            </a:r>
            <a:r>
              <a:rPr lang="mn-MN" dirty="0">
                <a:latin typeface="Times New Roman" panose="02020603050405020304" pitchFamily="18" charset="0"/>
                <a:cs typeface="Times New Roman" panose="02020603050405020304" pitchFamily="18" charset="0"/>
              </a:rPr>
              <a:t>дижитал гаралтыг ашиглан моторын хөдөлгөөнийг удирддаг. Роботыг бартаат зам, хөдөө орчны нөхцөлд ажиллахуйц тогтвортой хийцтэйгээр бүтээв.</a:t>
            </a:r>
          </a:p>
          <a:p>
            <a:pPr algn="just"/>
            <a:r>
              <a:rPr lang="mn-MN" b="1" dirty="0">
                <a:latin typeface="Times New Roman" panose="02020603050405020304" pitchFamily="18" charset="0"/>
                <a:cs typeface="Times New Roman" panose="02020603050405020304" pitchFamily="18" charset="0"/>
              </a:rPr>
              <a:t>Туршилтын үр дүнд:</a:t>
            </a:r>
          </a:p>
          <a:p>
            <a:pPr algn="just">
              <a:buFont typeface="Arial" panose="020B0604020202020204" pitchFamily="34" charset="0"/>
              <a:buChar char="•"/>
            </a:pPr>
            <a:r>
              <a:rPr lang="mn-MN" b="1" dirty="0">
                <a:latin typeface="Times New Roman" panose="02020603050405020304" pitchFamily="18" charset="0"/>
                <a:cs typeface="Times New Roman" panose="02020603050405020304" pitchFamily="18" charset="0"/>
              </a:rPr>
              <a:t>Гар удирдлага тогтвортой ажиллаж, зам хадгалах, давтан явах боломжийг баталсан.</a:t>
            </a:r>
          </a:p>
          <a:p>
            <a:pPr algn="just">
              <a:buFont typeface="Arial" panose="020B0604020202020204" pitchFamily="34" charset="0"/>
              <a:buChar char="•"/>
            </a:pPr>
            <a:r>
              <a:rPr lang="mn-MN" b="1" dirty="0">
                <a:latin typeface="Times New Roman" panose="02020603050405020304" pitchFamily="18" charset="0"/>
                <a:cs typeface="Times New Roman" panose="02020603050405020304" pitchFamily="18" charset="0"/>
              </a:rPr>
              <a:t>Автомат навигаци өгсөн </a:t>
            </a:r>
            <a:r>
              <a:rPr lang="en-US" b="1" dirty="0">
                <a:latin typeface="Times New Roman" panose="02020603050405020304" pitchFamily="18" charset="0"/>
                <a:cs typeface="Times New Roman" panose="02020603050405020304" pitchFamily="18" charset="0"/>
              </a:rPr>
              <a:t>GPS </a:t>
            </a:r>
            <a:r>
              <a:rPr lang="mn-MN" b="1" dirty="0">
                <a:latin typeface="Times New Roman" panose="02020603050405020304" pitchFamily="18" charset="0"/>
                <a:cs typeface="Times New Roman" panose="02020603050405020304" pitchFamily="18" charset="0"/>
              </a:rPr>
              <a:t>цэгүүд рүү зөв чиглэн шилжсэн.</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GPS </a:t>
            </a:r>
            <a:r>
              <a:rPr lang="mn-MN" b="1" dirty="0">
                <a:latin typeface="Times New Roman" panose="02020603050405020304" pitchFamily="18" charset="0"/>
                <a:cs typeface="Times New Roman" panose="02020603050405020304" pitchFamily="18" charset="0"/>
              </a:rPr>
              <a:t>нарийвчлал 2–6 м хэлбэлзэлтэй байсан нь явсан замын утгийг арай өөрөөр харуулсан.</a:t>
            </a:r>
          </a:p>
        </p:txBody>
      </p:sp>
      <p:sp>
        <p:nvSpPr>
          <p:cNvPr id="61" name="TextBox 60">
            <a:extLst>
              <a:ext uri="{FF2B5EF4-FFF2-40B4-BE49-F238E27FC236}">
                <a16:creationId xmlns:a16="http://schemas.microsoft.com/office/drawing/2014/main" id="{28AF1F09-3787-D3CE-18AC-F002B8355D9B}"/>
              </a:ext>
            </a:extLst>
          </p:cNvPr>
          <p:cNvSpPr txBox="1"/>
          <p:nvPr/>
        </p:nvSpPr>
        <p:spPr>
          <a:xfrm>
            <a:off x="443074" y="1366388"/>
            <a:ext cx="64967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rtl="0" fontAlgn="base"/>
            <a:r>
              <a:rPr lang="mn-MN" sz="1800" b="0" i="0" u="none" strike="noStrike" dirty="0">
                <a:solidFill>
                  <a:srgbClr val="000000"/>
                </a:solidFill>
                <a:effectLst/>
                <a:latin typeface="Times New Roman" panose="02020603050405020304" pitchFamily="18" charset="0"/>
              </a:rPr>
              <a:t>Мэдээлэл Технологи, Электроникийн </a:t>
            </a:r>
            <a:r>
              <a:rPr lang="mn-MN" dirty="0">
                <a:solidFill>
                  <a:srgbClr val="000000"/>
                </a:solidFill>
                <a:latin typeface="Times New Roman" panose="02020603050405020304" pitchFamily="18" charset="0"/>
              </a:rPr>
              <a:t>С</a:t>
            </a:r>
            <a:r>
              <a:rPr lang="mn-MN" sz="1800" b="0" i="0" u="none" strike="noStrike" dirty="0">
                <a:solidFill>
                  <a:srgbClr val="000000"/>
                </a:solidFill>
                <a:effectLst/>
                <a:latin typeface="Times New Roman" panose="02020603050405020304" pitchFamily="18" charset="0"/>
              </a:rPr>
              <a:t>ургууль </a:t>
            </a:r>
            <a:endParaRPr lang="en-US" sz="1800" b="0" i="0" u="none" strike="noStrike" dirty="0">
              <a:solidFill>
                <a:srgbClr val="000000"/>
              </a:solidFill>
              <a:effectLst/>
              <a:latin typeface="Times New Roman" panose="02020603050405020304" pitchFamily="18" charset="0"/>
            </a:endParaRPr>
          </a:p>
          <a:p>
            <a:pPr algn="ctr" rtl="0" fontAlgn="base"/>
            <a:r>
              <a:rPr lang="mn-MN" sz="1800" b="0" i="0" u="none" strike="noStrike" dirty="0">
                <a:solidFill>
                  <a:srgbClr val="000000"/>
                </a:solidFill>
                <a:effectLst/>
                <a:latin typeface="Times New Roman" panose="02020603050405020304" pitchFamily="18" charset="0"/>
              </a:rPr>
              <a:t>Электроник, холбоо инженерчлэлийн тэнхим</a:t>
            </a:r>
            <a:endParaRPr lang="en-US" b="0" i="0" dirty="0">
              <a:solidFill>
                <a:srgbClr val="000000"/>
              </a:solidFill>
              <a:effectLst/>
              <a:latin typeface="Segoe UI" panose="020B0502040204020203" pitchFamily="34" charset="0"/>
            </a:endParaRPr>
          </a:p>
        </p:txBody>
      </p:sp>
      <p:sp>
        <p:nvSpPr>
          <p:cNvPr id="3" name="TextBox 2">
            <a:extLst>
              <a:ext uri="{FF2B5EF4-FFF2-40B4-BE49-F238E27FC236}">
                <a16:creationId xmlns:a16="http://schemas.microsoft.com/office/drawing/2014/main" id="{0BB44587-53A3-4AA1-B2FD-D79412EF9B70}"/>
              </a:ext>
            </a:extLst>
          </p:cNvPr>
          <p:cNvSpPr txBox="1"/>
          <p:nvPr/>
        </p:nvSpPr>
        <p:spPr>
          <a:xfrm>
            <a:off x="5513759" y="2938053"/>
            <a:ext cx="6633370" cy="3323987"/>
          </a:xfrm>
          <a:prstGeom prst="rect">
            <a:avLst/>
          </a:prstGeom>
          <a:noFill/>
        </p:spPr>
        <p:txBody>
          <a:bodyPr wrap="square" rtlCol="0">
            <a:spAutoFit/>
          </a:bodyPr>
          <a:lstStyle/>
          <a:p>
            <a:pPr algn="just"/>
            <a:r>
              <a:rPr lang="mn-MN" sz="1600" dirty="0">
                <a:latin typeface="Times New Roman" panose="02020603050405020304" pitchFamily="18" charset="0"/>
                <a:cs typeface="Times New Roman" panose="02020603050405020304" pitchFamily="18" charset="0"/>
              </a:rPr>
              <a:t>Тус ухаалаг шилжилтийн роботын систем нь хоёр үндсэн горимд ажиллах чадвартай: </a:t>
            </a:r>
            <a:r>
              <a:rPr lang="mn-MN" sz="1600" b="1" dirty="0">
                <a:latin typeface="Times New Roman" panose="02020603050405020304" pitchFamily="18" charset="0"/>
                <a:cs typeface="Times New Roman" panose="02020603050405020304" pitchFamily="18" charset="0"/>
              </a:rPr>
              <a:t>гар удирдлагатай горим</a:t>
            </a:r>
            <a:r>
              <a:rPr lang="mn-MN" sz="1600" dirty="0">
                <a:latin typeface="Times New Roman" panose="02020603050405020304" pitchFamily="18" charset="0"/>
                <a:cs typeface="Times New Roman" panose="02020603050405020304" pitchFamily="18" charset="0"/>
              </a:rPr>
              <a:t> болон </a:t>
            </a:r>
            <a:r>
              <a:rPr lang="mn-MN" sz="1600" b="1" dirty="0">
                <a:latin typeface="Times New Roman" panose="02020603050405020304" pitchFamily="18" charset="0"/>
                <a:cs typeface="Times New Roman" panose="02020603050405020304" pitchFamily="18" charset="0"/>
              </a:rPr>
              <a:t>автомат (</a:t>
            </a:r>
            <a:r>
              <a:rPr lang="en-US" sz="1600" b="1" dirty="0">
                <a:latin typeface="Times New Roman" panose="02020603050405020304" pitchFamily="18" charset="0"/>
                <a:cs typeface="Times New Roman" panose="02020603050405020304" pitchFamily="18" charset="0"/>
              </a:rPr>
              <a:t>GPS) </a:t>
            </a:r>
            <a:r>
              <a:rPr lang="mn-MN" sz="1600" b="1" dirty="0">
                <a:latin typeface="Times New Roman" panose="02020603050405020304" pitchFamily="18" charset="0"/>
                <a:cs typeface="Times New Roman" panose="02020603050405020304" pitchFamily="18" charset="0"/>
              </a:rPr>
              <a:t>удирдлагатай горим</a:t>
            </a:r>
            <a:r>
              <a:rPr lang="mn-MN" sz="16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mn-MN" sz="1600" b="1" dirty="0">
                <a:latin typeface="Times New Roman" panose="02020603050405020304" pitchFamily="18" charset="0"/>
                <a:cs typeface="Times New Roman" panose="02020603050405020304" pitchFamily="18" charset="0"/>
              </a:rPr>
              <a:t>Гар удирдлагын горим </a:t>
            </a:r>
            <a:r>
              <a:rPr lang="mn-MN" sz="1600" dirty="0">
                <a:latin typeface="Times New Roman" panose="02020603050405020304" pitchFamily="18" charset="0"/>
                <a:cs typeface="Times New Roman" panose="02020603050405020304" pitchFamily="18" charset="0"/>
              </a:rPr>
              <a:t>Хэрэглэгч зайнаас роботыг </a:t>
            </a:r>
            <a:r>
              <a:rPr lang="mn-MN" sz="1600" b="1" dirty="0">
                <a:latin typeface="Times New Roman" panose="02020603050405020304" pitchFamily="18" charset="0"/>
                <a:cs typeface="Times New Roman" panose="02020603050405020304" pitchFamily="18" charset="0"/>
              </a:rPr>
              <a:t>гар удирдлагын төхөөрөмж</a:t>
            </a:r>
            <a:r>
              <a:rPr lang="mn-MN" sz="1600" dirty="0">
                <a:latin typeface="Times New Roman" panose="02020603050405020304" pitchFamily="18" charset="0"/>
                <a:cs typeface="Times New Roman" panose="02020603050405020304" pitchFamily="18" charset="0"/>
              </a:rPr>
              <a:t> ашиглан удирдана. Энэ горимд роботын явсан замыг </a:t>
            </a:r>
            <a:r>
              <a:rPr lang="mn-MN" sz="1600" b="1" dirty="0">
                <a:latin typeface="Times New Roman" panose="02020603050405020304" pitchFamily="18" charset="0"/>
                <a:cs typeface="Times New Roman" panose="02020603050405020304" pitchFamily="18" charset="0"/>
              </a:rPr>
              <a:t>реалтайм байдлаар бичиж хадгална</a:t>
            </a:r>
            <a:r>
              <a:rPr lang="mn-MN" sz="1600" dirty="0">
                <a:latin typeface="Times New Roman" panose="02020603050405020304" pitchFamily="18" charset="0"/>
                <a:cs typeface="Times New Roman" panose="02020603050405020304" pitchFamily="18" charset="0"/>
              </a:rPr>
              <a:t>. Ингэснээр робот өмнө нь гар удирдлагаар явсан маршрутаар </a:t>
            </a:r>
            <a:r>
              <a:rPr lang="mn-MN" sz="1600" b="1" dirty="0">
                <a:latin typeface="Times New Roman" panose="02020603050405020304" pitchFamily="18" charset="0"/>
                <a:cs typeface="Times New Roman" panose="02020603050405020304" pitchFamily="18" charset="0"/>
              </a:rPr>
              <a:t>буцаж дахин автоматаар зорчих</a:t>
            </a:r>
            <a:r>
              <a:rPr lang="mn-MN" sz="1600" dirty="0">
                <a:latin typeface="Times New Roman" panose="02020603050405020304" pitchFamily="18" charset="0"/>
                <a:cs typeface="Times New Roman" panose="02020603050405020304" pitchFamily="18" charset="0"/>
              </a:rPr>
              <a:t> боломжтой болно.</a:t>
            </a: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GPS </a:t>
            </a:r>
            <a:r>
              <a:rPr lang="mn-MN" sz="1600" b="1" dirty="0">
                <a:latin typeface="Times New Roman" panose="02020603050405020304" pitchFamily="18" charset="0"/>
                <a:cs typeface="Times New Roman" panose="02020603050405020304" pitchFamily="18" charset="0"/>
              </a:rPr>
              <a:t>удирдлагын горим </a:t>
            </a:r>
            <a:r>
              <a:rPr lang="mn-MN" sz="1600" dirty="0">
                <a:latin typeface="Times New Roman" panose="02020603050405020304" pitchFamily="18" charset="0"/>
                <a:cs typeface="Times New Roman" panose="02020603050405020304" pitchFamily="18" charset="0"/>
              </a:rPr>
              <a:t>Хэрэглэгч роботод </a:t>
            </a:r>
            <a:r>
              <a:rPr lang="mn-MN" sz="1600" b="1" dirty="0">
                <a:latin typeface="Times New Roman" panose="02020603050405020304" pitchFamily="18" charset="0"/>
                <a:cs typeface="Times New Roman" panose="02020603050405020304" pitchFamily="18" charset="0"/>
              </a:rPr>
              <a:t>зорчих цэгүүдийг </a:t>
            </a:r>
            <a:r>
              <a:rPr lang="en-US" sz="1600" b="1" dirty="0">
                <a:latin typeface="Times New Roman" panose="02020603050405020304" pitchFamily="18" charset="0"/>
                <a:cs typeface="Times New Roman" panose="02020603050405020304" pitchFamily="18" charset="0"/>
              </a:rPr>
              <a:t>GPS </a:t>
            </a:r>
            <a:r>
              <a:rPr lang="mn-MN" sz="1600" b="1" dirty="0">
                <a:latin typeface="Times New Roman" panose="02020603050405020304" pitchFamily="18" charset="0"/>
                <a:cs typeface="Times New Roman" panose="02020603050405020304" pitchFamily="18" charset="0"/>
              </a:rPr>
              <a:t>координатаар өгч</a:t>
            </a:r>
            <a:r>
              <a:rPr lang="mn-MN" sz="1600" dirty="0">
                <a:latin typeface="Times New Roman" panose="02020603050405020304" pitchFamily="18" charset="0"/>
                <a:cs typeface="Times New Roman" panose="02020603050405020304" pitchFamily="18" charset="0"/>
              </a:rPr>
              <a:t>, систем автоматаар тухайн өгөгдсөн маршрутаар замчлал хийж хөдөлдөг. </a:t>
            </a:r>
          </a:p>
          <a:p>
            <a:pPr marL="285750" indent="-285750" algn="just">
              <a:buFont typeface="Arial" panose="020B0604020202020204" pitchFamily="34" charset="0"/>
              <a:buChar char="•"/>
            </a:pPr>
            <a:endParaRPr lang="mn-MN" sz="1600"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B60E3C9C-74AE-4B70-BF2C-2E0F6E24FFA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26742" y="9887279"/>
            <a:ext cx="2822468" cy="4641599"/>
          </a:xfrm>
          <a:prstGeom prst="rect">
            <a:avLst/>
          </a:prstGeom>
        </p:spPr>
      </p:pic>
      <p:pic>
        <p:nvPicPr>
          <p:cNvPr id="26" name="Picture 25">
            <a:extLst>
              <a:ext uri="{FF2B5EF4-FFF2-40B4-BE49-F238E27FC236}">
                <a16:creationId xmlns:a16="http://schemas.microsoft.com/office/drawing/2014/main" id="{7B4F56FA-3BA0-4DAF-826A-ADC5A549047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41149" y="9784522"/>
            <a:ext cx="4594930" cy="4641598"/>
          </a:xfrm>
          <a:prstGeom prst="rect">
            <a:avLst/>
          </a:prstGeom>
        </p:spPr>
      </p:pic>
      <p:pic>
        <p:nvPicPr>
          <p:cNvPr id="28" name="Picture 27">
            <a:extLst>
              <a:ext uri="{FF2B5EF4-FFF2-40B4-BE49-F238E27FC236}">
                <a16:creationId xmlns:a16="http://schemas.microsoft.com/office/drawing/2014/main" id="{9A9F362D-685F-4B3A-90A8-8A9DC13CF48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554654" y="9731303"/>
            <a:ext cx="1350127" cy="5030505"/>
          </a:xfrm>
          <a:prstGeom prst="rect">
            <a:avLst/>
          </a:prstGeom>
        </p:spPr>
      </p:pic>
      <p:sp>
        <p:nvSpPr>
          <p:cNvPr id="29" name="TextBox 28">
            <a:extLst>
              <a:ext uri="{FF2B5EF4-FFF2-40B4-BE49-F238E27FC236}">
                <a16:creationId xmlns:a16="http://schemas.microsoft.com/office/drawing/2014/main" id="{1D6E6529-B42C-4293-99E2-95486DCF97AC}"/>
              </a:ext>
            </a:extLst>
          </p:cNvPr>
          <p:cNvSpPr txBox="1"/>
          <p:nvPr/>
        </p:nvSpPr>
        <p:spPr>
          <a:xfrm>
            <a:off x="5513759" y="14850899"/>
            <a:ext cx="1752134" cy="369332"/>
          </a:xfrm>
          <a:prstGeom prst="rect">
            <a:avLst/>
          </a:prstGeom>
          <a:noFill/>
        </p:spPr>
        <p:txBody>
          <a:bodyPr wrap="square" rtlCol="0">
            <a:spAutoFit/>
          </a:bodyPr>
          <a:lstStyle/>
          <a:p>
            <a:r>
              <a:rPr lang="mn-MN" dirty="0">
                <a:latin typeface="Times New Roman" panose="02020603050405020304" pitchFamily="18" charset="0"/>
                <a:cs typeface="Times New Roman" panose="02020603050405020304" pitchFamily="18" charset="0"/>
              </a:rPr>
              <a:t>Автомат горим</a:t>
            </a:r>
            <a:endParaRPr lang="en-US"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EA5D5201-A258-4D7B-B79E-BC56FAF1A40D}"/>
              </a:ext>
            </a:extLst>
          </p:cNvPr>
          <p:cNvSpPr txBox="1"/>
          <p:nvPr/>
        </p:nvSpPr>
        <p:spPr>
          <a:xfrm>
            <a:off x="10013879" y="14842393"/>
            <a:ext cx="1534068" cy="369332"/>
          </a:xfrm>
          <a:prstGeom prst="rect">
            <a:avLst/>
          </a:prstGeom>
          <a:noFill/>
        </p:spPr>
        <p:txBody>
          <a:bodyPr wrap="square" rtlCol="0">
            <a:spAutoFit/>
          </a:bodyPr>
          <a:lstStyle/>
          <a:p>
            <a:r>
              <a:rPr lang="mn-MN" dirty="0">
                <a:latin typeface="Times New Roman" panose="02020603050405020304" pitchFamily="18" charset="0"/>
                <a:cs typeface="Times New Roman" panose="02020603050405020304" pitchFamily="18" charset="0"/>
              </a:rPr>
              <a:t>Гар горим</a:t>
            </a:r>
            <a:endParaRPr lang="en-US"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214A21D8-1CFE-494E-BDE9-2B459702E2E3}"/>
              </a:ext>
            </a:extLst>
          </p:cNvPr>
          <p:cNvSpPr txBox="1"/>
          <p:nvPr/>
        </p:nvSpPr>
        <p:spPr>
          <a:xfrm>
            <a:off x="13472063" y="14842393"/>
            <a:ext cx="1534067" cy="369332"/>
          </a:xfrm>
          <a:prstGeom prst="rect">
            <a:avLst/>
          </a:prstGeom>
          <a:noFill/>
        </p:spPr>
        <p:txBody>
          <a:bodyPr wrap="square" rtlCol="0">
            <a:spAutoFit/>
          </a:bodyPr>
          <a:lstStyle/>
          <a:p>
            <a:r>
              <a:rPr lang="mn-MN" b="0" i="0" dirty="0">
                <a:solidFill>
                  <a:srgbClr val="1C231E"/>
                </a:solidFill>
                <a:effectLst/>
                <a:latin typeface="Times New Roman" panose="02020603050405020304" pitchFamily="18" charset="0"/>
                <a:cs typeface="Times New Roman" panose="02020603050405020304" pitchFamily="18" charset="0"/>
              </a:rPr>
              <a:t>Удирдлага</a:t>
            </a:r>
            <a:r>
              <a:rPr lang="mn-M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37B51CC0-BA9F-416E-9F41-FC113B864DF2}"/>
              </a:ext>
            </a:extLst>
          </p:cNvPr>
          <p:cNvPicPr>
            <a:picLocks noChangeAspect="1"/>
          </p:cNvPicPr>
          <p:nvPr/>
        </p:nvPicPr>
        <p:blipFill rotWithShape="1">
          <a:blip r:embed="rId11">
            <a:extLst>
              <a:ext uri="{28A0092B-C50C-407E-A947-70E740481C1C}">
                <a14:useLocalDpi xmlns:a14="http://schemas.microsoft.com/office/drawing/2010/main" val="0"/>
              </a:ext>
            </a:extLst>
          </a:blip>
          <a:srcRect l="38797" t="30051" r="16617" b="31342"/>
          <a:stretch/>
        </p:blipFill>
        <p:spPr>
          <a:xfrm>
            <a:off x="869741" y="20030259"/>
            <a:ext cx="3935200" cy="2096132"/>
          </a:xfrm>
          <a:prstGeom prst="rect">
            <a:avLst/>
          </a:prstGeom>
        </p:spPr>
      </p:pic>
      <p:pic>
        <p:nvPicPr>
          <p:cNvPr id="17" name="Picture 16">
            <a:extLst>
              <a:ext uri="{FF2B5EF4-FFF2-40B4-BE49-F238E27FC236}">
                <a16:creationId xmlns:a16="http://schemas.microsoft.com/office/drawing/2014/main" id="{9896484C-4629-44C4-B78F-0DAE1981F148}"/>
              </a:ext>
            </a:extLst>
          </p:cNvPr>
          <p:cNvPicPr>
            <a:picLocks noChangeAspect="1"/>
          </p:cNvPicPr>
          <p:nvPr/>
        </p:nvPicPr>
        <p:blipFill rotWithShape="1">
          <a:blip r:embed="rId12">
            <a:extLst>
              <a:ext uri="{28A0092B-C50C-407E-A947-70E740481C1C}">
                <a14:useLocalDpi xmlns:a14="http://schemas.microsoft.com/office/drawing/2010/main" val="0"/>
              </a:ext>
            </a:extLst>
          </a:blip>
          <a:srcRect l="25616" t="33317" r="24840" b="12248"/>
          <a:stretch/>
        </p:blipFill>
        <p:spPr>
          <a:xfrm>
            <a:off x="5684520" y="20030258"/>
            <a:ext cx="3680459" cy="2042930"/>
          </a:xfrm>
          <a:prstGeom prst="rect">
            <a:avLst/>
          </a:prstGeom>
        </p:spPr>
      </p:pic>
      <p:sp>
        <p:nvSpPr>
          <p:cNvPr id="18" name="TextBox 17">
            <a:extLst>
              <a:ext uri="{FF2B5EF4-FFF2-40B4-BE49-F238E27FC236}">
                <a16:creationId xmlns:a16="http://schemas.microsoft.com/office/drawing/2014/main" id="{572A9054-117F-4717-96F6-A2CAC78BDBAB}"/>
              </a:ext>
            </a:extLst>
          </p:cNvPr>
          <p:cNvSpPr txBox="1"/>
          <p:nvPr/>
        </p:nvSpPr>
        <p:spPr>
          <a:xfrm>
            <a:off x="1037121" y="19686246"/>
            <a:ext cx="3518125" cy="338554"/>
          </a:xfrm>
          <a:prstGeom prst="rect">
            <a:avLst/>
          </a:prstGeom>
          <a:noFill/>
        </p:spPr>
        <p:txBody>
          <a:bodyPr wrap="square" rtlCol="0">
            <a:spAutoFit/>
          </a:bodyPr>
          <a:lstStyle/>
          <a:p>
            <a:r>
              <a:rPr lang="mn-MN" sz="1600" dirty="0">
                <a:latin typeface="Times New Roman" panose="02020603050405020304" pitchFamily="18" charset="0"/>
                <a:cs typeface="Times New Roman" panose="02020603050405020304" pitchFamily="18" charset="0"/>
              </a:rPr>
              <a:t>Гар удирдлагаар явсан зам</a:t>
            </a:r>
            <a:endParaRPr lang="en-US" sz="16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589F9C62-91E8-43ED-95D1-F2E1620F0B52}"/>
              </a:ext>
            </a:extLst>
          </p:cNvPr>
          <p:cNvSpPr txBox="1"/>
          <p:nvPr/>
        </p:nvSpPr>
        <p:spPr>
          <a:xfrm>
            <a:off x="5825372" y="19725283"/>
            <a:ext cx="3272329"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GPS</a:t>
            </a:r>
            <a:r>
              <a:rPr lang="mn-MN" sz="1600" dirty="0">
                <a:latin typeface="Times New Roman" panose="02020603050405020304" pitchFamily="18" charset="0"/>
                <a:cs typeface="Times New Roman" panose="02020603050405020304" pitchFamily="18" charset="0"/>
              </a:rPr>
              <a:t> ийн удирдлагаар явсан зам</a:t>
            </a:r>
            <a:endParaRPr lang="en-US" sz="1600"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32F6A857-503C-4511-947B-41C4F4B218A9}"/>
              </a:ext>
            </a:extLst>
          </p:cNvPr>
          <p:cNvPicPr>
            <a:picLocks noChangeAspect="1"/>
          </p:cNvPicPr>
          <p:nvPr/>
        </p:nvPicPr>
        <p:blipFill>
          <a:blip r:embed="rId13"/>
          <a:stretch>
            <a:fillRect/>
          </a:stretch>
        </p:blipFill>
        <p:spPr>
          <a:xfrm>
            <a:off x="8336227" y="5578043"/>
            <a:ext cx="7345957" cy="3268415"/>
          </a:xfrm>
          <a:prstGeom prst="rect">
            <a:avLst/>
          </a:prstGeom>
        </p:spPr>
      </p:pic>
      <p:sp>
        <p:nvSpPr>
          <p:cNvPr id="22" name="TextBox 21">
            <a:extLst>
              <a:ext uri="{FF2B5EF4-FFF2-40B4-BE49-F238E27FC236}">
                <a16:creationId xmlns:a16="http://schemas.microsoft.com/office/drawing/2014/main" id="{393FDCBE-1684-4C25-93D8-A4BC9AFD4291}"/>
              </a:ext>
            </a:extLst>
          </p:cNvPr>
          <p:cNvSpPr txBox="1"/>
          <p:nvPr/>
        </p:nvSpPr>
        <p:spPr>
          <a:xfrm>
            <a:off x="5487536" y="4976894"/>
            <a:ext cx="6415894" cy="338554"/>
          </a:xfrm>
          <a:prstGeom prst="rect">
            <a:avLst/>
          </a:prstGeom>
          <a:noFill/>
        </p:spPr>
        <p:txBody>
          <a:bodyPr wrap="square" rtlCol="0">
            <a:spAutoFit/>
          </a:bodyPr>
          <a:lstStyle/>
          <a:p>
            <a:endParaRPr lang="en-US" sz="1600" dirty="0"/>
          </a:p>
        </p:txBody>
      </p:sp>
      <p:pic>
        <p:nvPicPr>
          <p:cNvPr id="25" name="Picture 24">
            <a:extLst>
              <a:ext uri="{FF2B5EF4-FFF2-40B4-BE49-F238E27FC236}">
                <a16:creationId xmlns:a16="http://schemas.microsoft.com/office/drawing/2014/main" id="{26A14C92-4543-4744-B819-CBD4C50A988E}"/>
              </a:ext>
            </a:extLst>
          </p:cNvPr>
          <p:cNvPicPr>
            <a:picLocks noChangeAspect="1"/>
          </p:cNvPicPr>
          <p:nvPr/>
        </p:nvPicPr>
        <p:blipFill>
          <a:blip r:embed="rId14">
            <a:extLst>
              <a:ext uri="{BEBA8EAE-BF5A-486C-A8C5-ECC9F3942E4B}">
                <a14:imgProps xmlns:a14="http://schemas.microsoft.com/office/drawing/2010/main">
                  <a14:imgLayer r:embed="rId15">
                    <a14:imgEffect>
                      <a14:backgroundRemoval t="7119" b="98510" l="3316" r="95225">
                        <a14:foregroundMark x1="77056" y1="54636" x2="75199" y2="82285"/>
                        <a14:foregroundMark x1="75199" y1="82285" x2="84350" y2="86755"/>
                        <a14:foregroundMark x1="84350" y1="86755" x2="89125" y2="79470"/>
                        <a14:foregroundMark x1="89125" y1="79470" x2="95225" y2="75000"/>
                        <a14:foregroundMark x1="95225" y1="75000" x2="95358" y2="62748"/>
                        <a14:foregroundMark x1="95358" y1="62748" x2="88594" y2="55132"/>
                        <a14:foregroundMark x1="88594" y1="55132" x2="79178" y2="53974"/>
                        <a14:foregroundMark x1="79178" y1="53974" x2="76658" y2="58444"/>
                        <a14:foregroundMark x1="88727" y1="86258" x2="88594" y2="94868"/>
                        <a14:foregroundMark x1="88594" y1="94868" x2="79708" y2="98841"/>
                        <a14:foregroundMark x1="79708" y1="98841" x2="74668" y2="88411"/>
                        <a14:foregroundMark x1="74668" y1="88411" x2="74403" y2="83113"/>
                        <a14:foregroundMark x1="16976" y1="52815" x2="7560" y2="56291"/>
                        <a14:foregroundMark x1="7560" y1="56291" x2="2918" y2="64901"/>
                        <a14:foregroundMark x1="2918" y1="64901" x2="2122" y2="85430"/>
                        <a14:foregroundMark x1="2122" y1="85430" x2="5836" y2="97020"/>
                        <a14:foregroundMark x1="5836" y1="97020" x2="17905" y2="98841"/>
                        <a14:foregroundMark x1="17905" y1="98841" x2="22281" y2="90563"/>
                        <a14:foregroundMark x1="22281" y1="90563" x2="24934" y2="69868"/>
                        <a14:foregroundMark x1="24934" y1="69868" x2="23077" y2="57119"/>
                        <a14:foregroundMark x1="23077" y1="57119" x2="17109" y2="52980"/>
                        <a14:foregroundMark x1="7029" y1="56126" x2="7029" y2="56126"/>
                        <a14:foregroundMark x1="7029" y1="56126" x2="7029" y2="56126"/>
                        <a14:foregroundMark x1="7029" y1="56291" x2="6897" y2="56788"/>
                        <a14:foregroundMark x1="3448" y1="73841" x2="3846" y2="76159"/>
                        <a14:foregroundMark x1="3846" y1="77649" x2="3846" y2="77980"/>
                        <a14:foregroundMark x1="3979" y1="80629" x2="4244" y2="82450"/>
                        <a14:foregroundMark x1="95756" y1="59437" x2="96817" y2="25993"/>
                        <a14:foregroundMark x1="96817" y1="25993" x2="92838" y2="36093"/>
                        <a14:foregroundMark x1="92838" y1="36093" x2="93236" y2="57616"/>
                        <a14:foregroundMark x1="93236" y1="57616" x2="95358" y2="58609"/>
                        <a14:foregroundMark x1="83952" y1="47020" x2="72944" y2="36921"/>
                        <a14:foregroundMark x1="72944" y1="36921" x2="66578" y2="15397"/>
                        <a14:foregroundMark x1="66578" y1="15397" x2="60477" y2="10430"/>
                        <a14:foregroundMark x1="60477" y1="10430" x2="56764" y2="10265"/>
                        <a14:foregroundMark x1="51061" y1="5298" x2="65915" y2="7119"/>
                        <a14:foregroundMark x1="65915" y1="7119" x2="66180" y2="13576"/>
                        <a14:foregroundMark x1="19629" y1="44040" x2="29443" y2="28146"/>
                        <a14:foregroundMark x1="29443" y1="28146" x2="33024" y2="35762"/>
                        <a14:foregroundMark x1="33024" y1="35762" x2="25597" y2="38576"/>
                        <a14:foregroundMark x1="25597" y1="38576" x2="20292" y2="45364"/>
                        <a14:foregroundMark x1="20292" y1="45364" x2="19894" y2="45364"/>
                        <a14:foregroundMark x1="16976" y1="47848" x2="16578" y2="49669"/>
                        <a14:foregroundMark x1="16578" y1="49172" x2="16578" y2="49007"/>
                        <a14:foregroundMark x1="16313" y1="49669" x2="12865" y2="49834"/>
                      </a14:backgroundRemoval>
                    </a14:imgEffect>
                  </a14:imgLayer>
                </a14:imgProps>
              </a:ext>
              <a:ext uri="{28A0092B-C50C-407E-A947-70E740481C1C}">
                <a14:useLocalDpi xmlns:a14="http://schemas.microsoft.com/office/drawing/2010/main" val="0"/>
              </a:ext>
            </a:extLst>
          </a:blip>
          <a:stretch>
            <a:fillRect/>
          </a:stretch>
        </p:blipFill>
        <p:spPr>
          <a:xfrm>
            <a:off x="10917783" y="19250742"/>
            <a:ext cx="3680460" cy="2948273"/>
          </a:xfrm>
          <a:prstGeom prst="rect">
            <a:avLst/>
          </a:prstGeom>
        </p:spPr>
      </p:pic>
      <p:sp>
        <p:nvSpPr>
          <p:cNvPr id="27" name="TextBox 26">
            <a:extLst>
              <a:ext uri="{FF2B5EF4-FFF2-40B4-BE49-F238E27FC236}">
                <a16:creationId xmlns:a16="http://schemas.microsoft.com/office/drawing/2014/main" id="{EA5AB7B7-DF31-40F0-909A-7C281E5864A2}"/>
              </a:ext>
            </a:extLst>
          </p:cNvPr>
          <p:cNvSpPr txBox="1"/>
          <p:nvPr/>
        </p:nvSpPr>
        <p:spPr>
          <a:xfrm>
            <a:off x="11903430" y="19052001"/>
            <a:ext cx="2631985" cy="369332"/>
          </a:xfrm>
          <a:prstGeom prst="rect">
            <a:avLst/>
          </a:prstGeom>
          <a:noFill/>
        </p:spPr>
        <p:txBody>
          <a:bodyPr wrap="square" rtlCol="0">
            <a:spAutoFit/>
          </a:bodyPr>
          <a:lstStyle/>
          <a:p>
            <a:r>
              <a:rPr lang="mn-MN" dirty="0"/>
              <a:t>Бодит роботын зурга</a:t>
            </a:r>
            <a:endParaRPr lang="en-US" dirty="0"/>
          </a:p>
        </p:txBody>
      </p:sp>
      <p:sp>
        <p:nvSpPr>
          <p:cNvPr id="45" name="TextBox 44">
            <a:extLst>
              <a:ext uri="{FF2B5EF4-FFF2-40B4-BE49-F238E27FC236}">
                <a16:creationId xmlns:a16="http://schemas.microsoft.com/office/drawing/2014/main" id="{FD6A67AD-4CCA-4600-B709-352054129CD3}"/>
              </a:ext>
            </a:extLst>
          </p:cNvPr>
          <p:cNvSpPr txBox="1"/>
          <p:nvPr/>
        </p:nvSpPr>
        <p:spPr>
          <a:xfrm>
            <a:off x="5486789" y="5692582"/>
            <a:ext cx="2822467" cy="3293209"/>
          </a:xfrm>
          <a:prstGeom prst="rect">
            <a:avLst/>
          </a:prstGeom>
          <a:noFill/>
        </p:spPr>
        <p:txBody>
          <a:bodyPr wrap="square" rtlCol="0">
            <a:spAutoFit/>
          </a:bodyPr>
          <a:lstStyle/>
          <a:p>
            <a:pPr algn="just"/>
            <a:r>
              <a:rPr lang="mn-MN" sz="1600" b="0" i="0" dirty="0">
                <a:solidFill>
                  <a:srgbClr val="1C231E"/>
                </a:solidFill>
                <a:effectLst/>
                <a:latin typeface="Times New Roman" panose="02020603050405020304" pitchFamily="18" charset="0"/>
                <a:cs typeface="Times New Roman" panose="02020603050405020304" pitchFamily="18" charset="0"/>
              </a:rPr>
              <a:t>Бодит хэрэгжүүлсэн схемийн ерөнхий бүтэц нь дараах элементүүдээс тогтно: </a:t>
            </a:r>
            <a:endParaRPr lang="en-US" sz="1600" b="0" i="0" dirty="0">
              <a:solidFill>
                <a:srgbClr val="1C231E"/>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mn-MN" sz="1600" b="1" i="0" dirty="0">
                <a:solidFill>
                  <a:srgbClr val="1C231E"/>
                </a:solidFill>
                <a:effectLst/>
                <a:latin typeface="Times New Roman" panose="02020603050405020304" pitchFamily="18" charset="0"/>
                <a:cs typeface="Times New Roman" panose="02020603050405020304" pitchFamily="18" charset="0"/>
              </a:rPr>
              <a:t>Дамжууллын</a:t>
            </a:r>
            <a:r>
              <a:rPr lang="mn-MN" sz="1600" b="0" i="0" dirty="0">
                <a:solidFill>
                  <a:srgbClr val="1C231E"/>
                </a:solidFill>
                <a:effectLst/>
                <a:latin typeface="Times New Roman" panose="02020603050405020304" pitchFamily="18" charset="0"/>
                <a:cs typeface="Times New Roman" panose="02020603050405020304" pitchFamily="18" charset="0"/>
              </a:rPr>
              <a:t> </a:t>
            </a:r>
            <a:r>
              <a:rPr lang="mn-MN" sz="1600" b="1" i="0" dirty="0">
                <a:solidFill>
                  <a:srgbClr val="1C231E"/>
                </a:solidFill>
                <a:effectLst/>
                <a:latin typeface="Times New Roman" panose="02020603050405020304" pitchFamily="18" charset="0"/>
                <a:cs typeface="Times New Roman" panose="02020603050405020304" pitchFamily="18" charset="0"/>
              </a:rPr>
              <a:t>модуль-</a:t>
            </a:r>
            <a:r>
              <a:rPr lang="en-US" sz="1600" b="1" i="0" dirty="0">
                <a:solidFill>
                  <a:srgbClr val="1C231E"/>
                </a:solidFill>
                <a:effectLst/>
                <a:latin typeface="Times New Roman" panose="02020603050405020304" pitchFamily="18" charset="0"/>
                <a:cs typeface="Times New Roman" panose="02020603050405020304" pitchFamily="18" charset="0"/>
              </a:rPr>
              <a:t>nrf24l01 </a:t>
            </a:r>
          </a:p>
          <a:p>
            <a:pPr marL="285750" indent="-285750" algn="just">
              <a:buFont typeface="Arial" panose="020B0604020202020204" pitchFamily="34" charset="0"/>
              <a:buChar char="•"/>
            </a:pPr>
            <a:r>
              <a:rPr lang="mn-MN" sz="1600" b="1" i="0" dirty="0">
                <a:solidFill>
                  <a:srgbClr val="1C231E"/>
                </a:solidFill>
                <a:effectLst/>
                <a:latin typeface="Times New Roman" panose="02020603050405020304" pitchFamily="18" charset="0"/>
                <a:cs typeface="Times New Roman" panose="02020603050405020304" pitchFamily="18" charset="0"/>
              </a:rPr>
              <a:t>Микроконтроллер- </a:t>
            </a:r>
            <a:r>
              <a:rPr lang="en-US" sz="1600" b="1" i="0" dirty="0" err="1">
                <a:solidFill>
                  <a:srgbClr val="1C231E"/>
                </a:solidFill>
                <a:effectLst/>
                <a:latin typeface="Times New Roman" panose="02020603050405020304" pitchFamily="18" charset="0"/>
                <a:cs typeface="Times New Roman" panose="02020603050405020304" pitchFamily="18" charset="0"/>
              </a:rPr>
              <a:t>Arduno</a:t>
            </a:r>
            <a:r>
              <a:rPr lang="en-US" sz="1600" b="1" i="0" dirty="0">
                <a:solidFill>
                  <a:srgbClr val="1C231E"/>
                </a:solidFill>
                <a:effectLst/>
                <a:latin typeface="Times New Roman" panose="02020603050405020304" pitchFamily="18" charset="0"/>
                <a:cs typeface="Times New Roman" panose="02020603050405020304" pitchFamily="18" charset="0"/>
              </a:rPr>
              <a:t> uno, Arduino mega </a:t>
            </a:r>
          </a:p>
          <a:p>
            <a:pPr marL="285750" indent="-285750" algn="just">
              <a:buFont typeface="Arial" panose="020B0604020202020204" pitchFamily="34" charset="0"/>
              <a:buChar char="•"/>
            </a:pPr>
            <a:r>
              <a:rPr lang="mn-MN" sz="1600" b="1" i="0" dirty="0">
                <a:solidFill>
                  <a:srgbClr val="1C231E"/>
                </a:solidFill>
                <a:effectLst/>
                <a:latin typeface="Times New Roman" panose="02020603050405020304" pitchFamily="18" charset="0"/>
                <a:cs typeface="Times New Roman" panose="02020603050405020304" pitchFamily="18" charset="0"/>
              </a:rPr>
              <a:t>Моторын драйвер- </a:t>
            </a:r>
            <a:r>
              <a:rPr lang="en-US" sz="1600" b="1" i="0" dirty="0">
                <a:solidFill>
                  <a:srgbClr val="1C231E"/>
                </a:solidFill>
                <a:effectLst/>
                <a:latin typeface="Times New Roman" panose="02020603050405020304" pitchFamily="18" charset="0"/>
                <a:cs typeface="Times New Roman" panose="02020603050405020304" pitchFamily="18" charset="0"/>
              </a:rPr>
              <a:t>L-Faster brainpower </a:t>
            </a:r>
          </a:p>
          <a:p>
            <a:pPr marL="285750" indent="-285750" algn="just">
              <a:buFont typeface="Arial" panose="020B0604020202020204" pitchFamily="34" charset="0"/>
              <a:buChar char="•"/>
            </a:pPr>
            <a:r>
              <a:rPr lang="mn-MN" sz="1600" b="1" i="0" dirty="0">
                <a:solidFill>
                  <a:srgbClr val="1C231E"/>
                </a:solidFill>
                <a:effectLst/>
                <a:latin typeface="Times New Roman" panose="02020603050405020304" pitchFamily="18" charset="0"/>
                <a:cs typeface="Times New Roman" panose="02020603050405020304" pitchFamily="18" charset="0"/>
              </a:rPr>
              <a:t>Мотор – </a:t>
            </a:r>
            <a:r>
              <a:rPr lang="en-US" sz="1600" b="1" i="0" dirty="0">
                <a:solidFill>
                  <a:srgbClr val="1C231E"/>
                </a:solidFill>
                <a:effectLst/>
                <a:latin typeface="Times New Roman" panose="02020603050405020304" pitchFamily="18" charset="0"/>
                <a:cs typeface="Times New Roman" panose="02020603050405020304" pitchFamily="18" charset="0"/>
              </a:rPr>
              <a:t>BLCDC </a:t>
            </a:r>
          </a:p>
          <a:p>
            <a:pPr marL="285750" indent="-285750" algn="just">
              <a:buFont typeface="Arial" panose="020B0604020202020204" pitchFamily="34" charset="0"/>
              <a:buChar char="•"/>
            </a:pPr>
            <a:r>
              <a:rPr lang="en-US" sz="1600" b="1" i="0" dirty="0">
                <a:solidFill>
                  <a:srgbClr val="1C231E"/>
                </a:solidFill>
                <a:effectLst/>
                <a:latin typeface="Times New Roman" panose="02020603050405020304" pitchFamily="18" charset="0"/>
                <a:cs typeface="Times New Roman" panose="02020603050405020304" pitchFamily="18" charset="0"/>
              </a:rPr>
              <a:t>GPS </a:t>
            </a:r>
            <a:r>
              <a:rPr lang="mn-MN" sz="1600" b="1" i="0" dirty="0">
                <a:solidFill>
                  <a:srgbClr val="1C231E"/>
                </a:solidFill>
                <a:effectLst/>
                <a:latin typeface="Times New Roman" panose="02020603050405020304" pitchFamily="18" charset="0"/>
                <a:cs typeface="Times New Roman" panose="02020603050405020304" pitchFamily="18" charset="0"/>
              </a:rPr>
              <a:t>модуль- </a:t>
            </a:r>
            <a:r>
              <a:rPr lang="en-US" sz="1600" b="1" i="0" dirty="0">
                <a:solidFill>
                  <a:srgbClr val="1C231E"/>
                </a:solidFill>
                <a:effectLst/>
                <a:latin typeface="Times New Roman" panose="02020603050405020304" pitchFamily="18" charset="0"/>
                <a:cs typeface="Times New Roman" panose="02020603050405020304" pitchFamily="18" charset="0"/>
              </a:rPr>
              <a:t>neo-6m </a:t>
            </a:r>
          </a:p>
          <a:p>
            <a:pPr marL="285750" indent="-285750" algn="just">
              <a:buFont typeface="Arial" panose="020B0604020202020204" pitchFamily="34" charset="0"/>
              <a:buChar char="•"/>
            </a:pPr>
            <a:r>
              <a:rPr lang="mn-MN" sz="1600" b="1" i="0" dirty="0">
                <a:solidFill>
                  <a:srgbClr val="1C231E"/>
                </a:solidFill>
                <a:effectLst/>
                <a:latin typeface="Times New Roman" panose="02020603050405020304" pitchFamily="18" charset="0"/>
                <a:cs typeface="Times New Roman" panose="02020603050405020304" pitchFamily="18" charset="0"/>
              </a:rPr>
              <a:t>Санах ой – </a:t>
            </a:r>
            <a:r>
              <a:rPr lang="en-US" sz="1600" b="1" i="0" dirty="0" err="1">
                <a:solidFill>
                  <a:srgbClr val="1C231E"/>
                </a:solidFill>
                <a:effectLst/>
                <a:latin typeface="Times New Roman" panose="02020603050405020304" pitchFamily="18" charset="0"/>
                <a:cs typeface="Times New Roman" panose="02020603050405020304" pitchFamily="18" charset="0"/>
              </a:rPr>
              <a:t>sd</a:t>
            </a:r>
            <a:r>
              <a:rPr lang="en-US" sz="1600" b="1" i="0" dirty="0">
                <a:solidFill>
                  <a:srgbClr val="1C231E"/>
                </a:solidFill>
                <a:effectLst/>
                <a:latin typeface="Times New Roman" panose="02020603050405020304" pitchFamily="18" charset="0"/>
                <a:cs typeface="Times New Roman" panose="02020603050405020304" pitchFamily="18" charset="0"/>
              </a:rPr>
              <a:t> </a:t>
            </a:r>
            <a:r>
              <a:rPr lang="mn-MN" sz="1600" b="1" i="0" dirty="0">
                <a:solidFill>
                  <a:srgbClr val="1C231E"/>
                </a:solidFill>
                <a:effectLst/>
                <a:latin typeface="Times New Roman" panose="02020603050405020304" pitchFamily="18" charset="0"/>
                <a:cs typeface="Times New Roman" panose="02020603050405020304" pitchFamily="18" charset="0"/>
              </a:rPr>
              <a:t>карт </a:t>
            </a:r>
            <a:endParaRPr lang="en-US" sz="16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34D0C2D-D362-45AE-858E-62A633BE2D65}"/>
              </a:ext>
            </a:extLst>
          </p:cNvPr>
          <p:cNvSpPr txBox="1"/>
          <p:nvPr/>
        </p:nvSpPr>
        <p:spPr>
          <a:xfrm>
            <a:off x="14382587" y="22224626"/>
            <a:ext cx="4865533"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2025.5.14</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6C39D8E3ECA345B5242D7DC9EEA0C0" ma:contentTypeVersion="12" ma:contentTypeDescription="Create a new document." ma:contentTypeScope="" ma:versionID="a16b20e69800d9383260ca6ade9ab5d9">
  <xsd:schema xmlns:xsd="http://www.w3.org/2001/XMLSchema" xmlns:xs="http://www.w3.org/2001/XMLSchema" xmlns:p="http://schemas.microsoft.com/office/2006/metadata/properties" xmlns:ns2="aaa4874b-9d65-4cbb-a93b-4879beff56c3" targetNamespace="http://schemas.microsoft.com/office/2006/metadata/properties" ma:root="true" ma:fieldsID="003e1c2e5387b60eb7f6b35e115c65fe" ns2:_="">
    <xsd:import namespace="aaa4874b-9d65-4cbb-a93b-4879beff56c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MediaServiceBillingMetadata" minOccurs="0"/>
                <xsd:element ref="ns2:lcf76f155ced4ddcb4097134ff3c332f"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a4874b-9d65-4cbb-a93b-4879beff56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BillingMetadata" ma:index="16" nillable="true" ma:displayName="MediaServiceBillingMetadata" ma:hidden="true" ma:internalName="MediaServiceBillingMetadata" ma:readOnly="true">
      <xsd:simpleType>
        <xsd:restriction base="dms:Note"/>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cb5ad731-959a-4201-8333-f01e42b9cc7a"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aaa4874b-9d65-4cbb-a93b-4879beff56c3">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EE46C3-B6E6-4588-B58F-3E5CAEE5AA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a4874b-9d65-4cbb-a93b-4879beff56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CE7B4D5-CAB4-45BF-AE11-24F3146FE036}">
  <ds:schemaRefs>
    <ds:schemaRef ds:uri="d5eb5d17-d969-40c3-8b34-3beeae71f998"/>
    <ds:schemaRef ds:uri="dfccd33e-e398-4b61-a4d0-c14958315d51"/>
    <ds:schemaRef ds:uri="f0e8e9d7-74bd-4598-b034-265ff7c1786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aaa4874b-9d65-4cbb-a93b-4879beff56c3"/>
  </ds:schemaRefs>
</ds:datastoreItem>
</file>

<file path=customXml/itemProps3.xml><?xml version="1.0" encoding="utf-8"?>
<ds:datastoreItem xmlns:ds="http://schemas.openxmlformats.org/officeDocument/2006/customXml" ds:itemID="{72A91404-B10F-4948-80FF-0AE7E4FB8F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225</TotalTime>
  <Words>504</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ＭＳ Ｐゴシック</vt:lpstr>
      <vt:lpstr>Arial</vt:lpstr>
      <vt:lpstr>Calibri</vt:lpstr>
      <vt:lpstr>Segoe UI</vt:lpstr>
      <vt:lpstr>Times New Roman</vt:lpstr>
      <vt:lpstr>Default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h14j40</dc:creator>
  <cp:lastModifiedBy>bulgaa bulgaa</cp:lastModifiedBy>
  <cp:revision>25</cp:revision>
  <cp:lastPrinted>2017-08-07T10:34:02Z</cp:lastPrinted>
  <dcterms:created xsi:type="dcterms:W3CDTF">2007-08-02T15:36:18Z</dcterms:created>
  <dcterms:modified xsi:type="dcterms:W3CDTF">2025-05-14T06:38:09Z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0x010100FD6C39D8E3ECA345B5242D7DC9EEA0C0</vt:lpwstr>
  </property>
  <property fmtid="{D5CDD505-2E9C-101B-9397-08002B2CF9AE}" pid="3" name="MediaServiceImageTags">
    <vt:lpwstr/>
  </property>
</Properties>
</file>