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80" r:id="rId12"/>
    <p:sldId id="578" r:id="rId13"/>
    <p:sldId id="57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7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20238"/>
            <a:ext cx="9385200" cy="479738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1600" dirty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endParaRPr lang="en-US" sz="1600" dirty="0"/>
          </a:p>
          <a:p>
            <a:pPr>
              <a:lnSpc>
                <a:spcPts val="3600"/>
              </a:lnSpc>
            </a:pPr>
            <a:r>
              <a:rPr lang="en-US" sz="1600" dirty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The fastest add / find / delete structure is the hash table –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sz="1600" dirty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58111"/>
            <a:ext cx="9385200" cy="5291846"/>
          </a:xfrm>
        </p:spPr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000" dirty="0"/>
              <a:t> holds information about students and their courses in the following format:</a:t>
            </a:r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</a:t>
            </a:r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Using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000" dirty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92602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5369" y="54096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10124774" cy="4506133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400" dirty="0"/>
              <a:t>. </a:t>
            </a:r>
            <a:r>
              <a:rPr lang="en-US" sz="2400" i="1" dirty="0"/>
              <a:t>Hint: use </a:t>
            </a:r>
            <a:r>
              <a:rPr lang="en-US" sz="2400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400" i="1" dirty="0"/>
              <a:t> from Wintellect's Power Collections for .NET. </a:t>
            </a:r>
          </a:p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Implement a class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400" dirty="0"/>
              <a:t> that allows adding triples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400" dirty="0"/>
              <a:t> and fast search by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 or by both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3444272" y="46635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69396"/>
            <a:ext cx="9385200" cy="4402371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Bags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Choosing Proper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 of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4552783"/>
              </p:ext>
            </p:extLst>
          </p:nvPr>
        </p:nvGraphicFramePr>
        <p:xfrm>
          <a:off x="1903512" y="1266217"/>
          <a:ext cx="7966819" cy="5105401"/>
        </p:xfrm>
        <a:graphic>
          <a:graphicData uri="http://schemas.openxmlformats.org/drawingml/2006/table">
            <a:tbl>
              <a:tblPr/>
              <a:tblGrid>
                <a:gridCol w="30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1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1749006"/>
              </p:ext>
            </p:extLst>
          </p:nvPr>
        </p:nvGraphicFramePr>
        <p:xfrm>
          <a:off x="1848254" y="1203836"/>
          <a:ext cx="8430639" cy="5029199"/>
        </p:xfrm>
        <a:graphic>
          <a:graphicData uri="http://schemas.openxmlformats.org/drawingml/2006/table">
            <a:tbl>
              <a:tblPr/>
              <a:tblGrid>
                <a:gridCol w="3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Resizable array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Linked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resizable array list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78604"/>
            <a:ext cx="9385200" cy="4792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Stacks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600" dirty="0"/>
              <a:t> could also work well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Queues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600" dirty="0"/>
              <a:t> could also work well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Hash table based dictionary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Elements in a hash table have no particular order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381328"/>
            <a:ext cx="10092349" cy="500001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Balanced search tree based dictionary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Hash table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Search tree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899</Words>
  <Application>Microsoft Office PowerPoint</Application>
  <PresentationFormat>Widescreen</PresentationFormat>
  <Paragraphs>155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Corbel</vt:lpstr>
      <vt:lpstr>Wingdings 2</vt:lpstr>
      <vt:lpstr>Consolas</vt:lpstr>
      <vt:lpstr>Montserrat</vt:lpstr>
      <vt:lpstr>Lato</vt:lpstr>
      <vt:lpstr>Calibri</vt:lpstr>
      <vt:lpstr>Focus</vt:lpstr>
      <vt:lpstr>Advanced Data Structures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PowerPoint Presentation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135</cp:revision>
  <dcterms:modified xsi:type="dcterms:W3CDTF">2022-03-09T07:40:15Z</dcterms:modified>
</cp:coreProperties>
</file>