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-52"/>
      <p:regular r:id="rId46"/>
      <p:bold r:id="rId47"/>
      <p:italic r:id="rId48"/>
      <p:boldItalic r:id="rId49"/>
    </p:embeddedFont>
    <p:embeddedFont>
      <p:font typeface="Wingdings 2" panose="05020102010507070707" pitchFamily="18" charset="2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imdetering/Wintellect.PowerColle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2021/03/17/priorityqueue-in-net/" TargetMode="External"/><Relationship Id="rId2" Type="http://schemas.openxmlformats.org/officeDocument/2006/relationships/hyperlink" Target="https://visualstudiomagazine.com/articles/2012/11/01/priority-queues-with-c.aspx?m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79185/what-is-the-use-of-observablecollection-in-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C# Implementation of All Major Data Structures: Lists, Sets, Bags, Dictionaries, etc.</a:t>
            </a:r>
          </a:p>
        </p:txBody>
      </p:sp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60187"/>
            <a:ext cx="9385200" cy="4311580"/>
          </a:xfrm>
        </p:spPr>
        <p:txBody>
          <a:bodyPr/>
          <a:lstStyle/>
          <a:p>
            <a:r>
              <a:rPr lang="en-US" sz="1600" dirty="0"/>
              <a:t>Wintellect Power Collections is powerful open-source data structure library</a:t>
            </a:r>
          </a:p>
          <a:p>
            <a:pPr lvl="1"/>
            <a:r>
              <a:rPr lang="en-US" sz="1400" dirty="0"/>
              <a:t>Download: </a:t>
            </a:r>
            <a:r>
              <a:rPr lang="fr-FR" sz="1400" dirty="0">
                <a:hlinkClick r:id="rId2"/>
              </a:rPr>
              <a:t>https://github.com/timdetering/Wintellect.PowerCollections</a:t>
            </a:r>
            <a:r>
              <a:rPr lang="fr-FR" sz="1400" dirty="0"/>
              <a:t> </a:t>
            </a:r>
          </a:p>
          <a:p>
            <a:endParaRPr lang="fr-FR" sz="1600" dirty="0"/>
          </a:p>
          <a:p>
            <a:r>
              <a:rPr lang="fr-FR" sz="1600" dirty="0" err="1"/>
              <a:t>Installing</a:t>
            </a:r>
            <a:r>
              <a:rPr lang="fr-FR" sz="1600" dirty="0"/>
              <a:t> Power Collections in Visual Studio</a:t>
            </a:r>
          </a:p>
          <a:p>
            <a:pPr lvl="1"/>
            <a:r>
              <a:rPr lang="fr-FR" sz="1400" dirty="0"/>
              <a:t>Use NuGet package manager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38" y="38742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9C7FC-DD2E-4C08-BF57-D8B3EF76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61" y="3700501"/>
            <a:ext cx="6640749" cy="29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452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 bag (multi-set) based on hash-table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Unordered collection (with duplicates)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Add / Find / Remove work in time O(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 should provide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 bag (multi-set) based on balanced search tree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Add / Find / Remove work in time O(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000" dirty="0"/>
              <a:t>)</a:t>
            </a:r>
            <a:endParaRPr lang="bg-BG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 should implement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66672"/>
            <a:ext cx="9385200" cy="43050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 set based on hash-table (no duplicates)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Add / Find / Remove work in time O(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Like .NET’s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 set based on balanced search tree (red-black)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Add / Find / Remove work in time O(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Like .NET’s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Provides fast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1800" dirty="0"/>
              <a:t> operation</a:t>
            </a: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00783"/>
            <a:ext cx="9385200" cy="49805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Add / Find / Remove work in time O(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Like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 lvl="1">
              <a:lnSpc>
                <a:spcPct val="100000"/>
              </a:lnSpc>
            </a:pPr>
            <a:endParaRPr lang="en-US" sz="1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1800" dirty="0"/>
              <a:t> /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dictionary based on balanced search tree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Add / Find / Remove work in time O(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Provides fast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1600" dirty="0"/>
              <a:t> operation</a:t>
            </a:r>
            <a:endParaRPr lang="en-US" sz="1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Collections Classes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9385200" cy="4525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Double-ended queue (</a:t>
            </a:r>
            <a:r>
              <a:rPr lang="en-US" noProof="1"/>
              <a:t>deque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by the data structure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Special kind of balanced binary tree: </a:t>
            </a:r>
            <a:r>
              <a:rPr lang="en-US" dirty="0">
                <a:hlinkClick r:id="rId2"/>
              </a:rPr>
              <a:t>http://en.wikipedia.org/wiki/Rope_(data_structure)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1730000" y="1562911"/>
            <a:ext cx="9385200" cy="44088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What is a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structure to efficiently support finding the item with the highest 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Like a queue, but with priorities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There is no build-in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 in .NET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See the data structure "</a:t>
            </a:r>
            <a:r>
              <a:rPr lang="en-US" dirty="0">
                <a:hlinkClick r:id="rId2"/>
              </a:rPr>
              <a:t>binary heap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Can be implemented also 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1730000" y="1368117"/>
            <a:ext cx="9385200" cy="505211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51804" y="3592750"/>
            <a:ext cx="6690000" cy="2315184"/>
          </a:xfrm>
        </p:spPr>
        <p:txBody>
          <a:bodyPr/>
          <a:lstStyle/>
          <a:p>
            <a:r>
              <a:rPr lang="en-US" dirty="0"/>
              <a:t>Live Demo</a:t>
            </a:r>
          </a:p>
          <a:p>
            <a:endParaRPr lang="en-US" dirty="0"/>
          </a:p>
          <a:p>
            <a:r>
              <a:rPr lang="en-US" sz="1200" dirty="0">
                <a:hlinkClick r:id="rId2"/>
              </a:rPr>
              <a:t>https://visualstudiomagazine.com/articles/2012/11/01/priority-queues-with-c.aspx?m=1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>
                <a:hlinkClick r:id="rId3"/>
              </a:rPr>
              <a:t>https://dotnetcoretutorials.com/2021/03/17/priorityqueue-in-net/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17515"/>
            <a:ext cx="9385200" cy="488977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Standard .NET Data 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Queue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trees, interval trees, ropes, </a:t>
            </a:r>
            <a:r>
              <a:rPr lang="en-US" noProof="1"/>
              <a:t>tries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5233233"/>
            <a:ext cx="5310100" cy="674700"/>
          </a:xfrm>
        </p:spPr>
        <p:txBody>
          <a:bodyPr/>
          <a:lstStyle/>
          <a:p>
            <a:r>
              <a:rPr lang="en-US" dirty="0"/>
              <a:t>Suffix Trees, Interval Trees, Tries, Ropes, Heaps, …</a:t>
            </a:r>
          </a:p>
        </p:txBody>
      </p:sp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75881"/>
            <a:ext cx="9385200" cy="439588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tree (position tree)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implement fast search in string</a:t>
            </a:r>
          </a:p>
          <a:p>
            <a:pPr>
              <a:lnSpc>
                <a:spcPct val="95000"/>
              </a:lnSpc>
            </a:pPr>
            <a:endParaRPr lang="en-US" noProof="1"/>
          </a:p>
          <a:p>
            <a:pPr>
              <a:lnSpc>
                <a:spcPct val="95000"/>
              </a:lnSpc>
            </a:pPr>
            <a:r>
              <a:rPr lang="en-US" noProof="1"/>
              <a:t>Trie (prefix tree)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Special tree structure used for fast multi-pattern matching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Balanced tree structure for indexed 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Allows fast string edit operations</a:t>
            </a:r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point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Special tree-like data structures to efficiently implement a priority queue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sorted indices of database records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B-tree, B+ tree, T-tree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45157" y="5233233"/>
            <a:ext cx="5160943" cy="674700"/>
          </a:xfrm>
        </p:spPr>
        <p:txBody>
          <a:bodyPr/>
          <a:lstStyle/>
          <a:p>
            <a:r>
              <a:rPr lang="en-US" dirty="0"/>
              <a:t>Open Source Generic Collection Library for C#</a:t>
            </a:r>
          </a:p>
        </p:txBody>
      </p:sp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34247"/>
            <a:ext cx="9385200" cy="4337520"/>
          </a:xfrm>
        </p:spPr>
        <p:txBody>
          <a:bodyPr/>
          <a:lstStyle/>
          <a:p>
            <a:r>
              <a:rPr lang="en-US" dirty="0"/>
              <a:t>What are "C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Collections"?</a:t>
            </a:r>
          </a:p>
          <a:p>
            <a:pPr lvl="1"/>
            <a:r>
              <a:rPr lang="en-US" dirty="0"/>
              <a:t>C5 Generic Collection Library for C# and CLI</a:t>
            </a:r>
          </a:p>
          <a:p>
            <a:pPr lvl="1"/>
            <a:r>
              <a:rPr lang="en-US" dirty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http://www.itu.dk/research/c5/</a:t>
            </a:r>
            <a:endParaRPr lang="en-US" dirty="0"/>
          </a:p>
          <a:p>
            <a:pPr lvl="1"/>
            <a:r>
              <a:rPr lang="en-US" dirty="0"/>
              <a:t>Have solid documentation (book) – </a:t>
            </a:r>
            <a:r>
              <a:rPr lang="en-US" dirty="0">
                <a:hlinkClick r:id="rId3"/>
              </a:rPr>
              <a:t>http://www.itu.dk/research/c5/latest/ITU-TR-2006-76.pdf</a:t>
            </a:r>
            <a:endParaRPr lang="en-US" dirty="0"/>
          </a:p>
          <a:p>
            <a:pPr lvl="1"/>
            <a:r>
              <a:rPr lang="en-US" dirty="0"/>
              <a:t>The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library defines its own interfaces 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381640"/>
            <a:ext cx="7282194" cy="5048436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47217"/>
            <a:ext cx="9385200" cy="4324550"/>
          </a:xfrm>
        </p:spPr>
        <p:txBody>
          <a:bodyPr/>
          <a:lstStyle/>
          <a:p>
            <a:r>
              <a:rPr lang="en-US" dirty="0"/>
              <a:t>Classical collection classes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/>
              <a:t>Combination of indexed list + hash-table</a:t>
            </a:r>
          </a:p>
          <a:p>
            <a:pPr lvl="1"/>
            <a:r>
              <a:rPr lang="en-US" dirty="0"/>
              <a:t>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</a:p>
          <a:p>
            <a:pPr lvl="1"/>
            <a:r>
              <a:rPr lang="en-US" dirty="0"/>
              <a:t>Efficient double-ended priority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55386"/>
            <a:ext cx="10273932" cy="5246451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000" dirty="0"/>
              <a:t>Implement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000" dirty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endParaRPr lang="en-US" sz="20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000" dirty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000" dirty="0"/>
              <a:t>Hint: you may use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000" dirty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endParaRPr lang="en-US" sz="2000" dirty="0"/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000" dirty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000" dirty="0"/>
              <a:t>Hint: you may find a C# </a:t>
            </a:r>
            <a:r>
              <a:rPr lang="en-US" sz="2000" dirty="0" err="1"/>
              <a:t>trie</a:t>
            </a:r>
            <a:r>
              <a:rPr lang="en-US" sz="2000" dirty="0"/>
              <a:t> in Internet.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.NET</a:t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Built-In .NET Data Structure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Balanced search tree structures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Structures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03505"/>
            <a:ext cx="9385200" cy="518808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Sets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Bag – no standard .NET class</a:t>
            </a:r>
          </a:p>
          <a:p>
            <a:pPr lvl="1"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Ordered sets, bags and dictionaries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Priority queues / heaps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Special tree structures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Suffix tree, interval tree, index tree, </a:t>
            </a:r>
            <a:r>
              <a:rPr lang="en-US" noProof="1"/>
              <a:t>trie</a:t>
            </a:r>
          </a:p>
          <a:p>
            <a:pPr lvl="1">
              <a:lnSpc>
                <a:spcPct val="95000"/>
              </a:lnSpc>
            </a:pPr>
            <a:endParaRPr lang="en-US" noProof="1"/>
          </a:p>
          <a:p>
            <a:pPr>
              <a:lnSpc>
                <a:spcPct val="95000"/>
              </a:lnSpc>
            </a:pPr>
            <a:r>
              <a:rPr lang="en-US" dirty="0"/>
              <a:t>Graphs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Directed / undirected, weighted / 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Generic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730000" y="1233814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Untyped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828550" y="1382890"/>
            <a:ext cx="6414022" cy="495011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26722"/>
            <a:ext cx="9385200" cy="51751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Collection&lt;T&gt;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Inheritable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000" dirty="0"/>
              <a:t>, virtual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000" dirty="0"/>
              <a:t> /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24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Event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000" dirty="0"/>
              <a:t>Supports only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24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Supports only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collections (thread-safe)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728" y="4662544"/>
            <a:ext cx="6613606" cy="674700"/>
          </a:xfrm>
        </p:spPr>
        <p:txBody>
          <a:bodyPr/>
          <a:lstStyle/>
          <a:p>
            <a:r>
              <a:rPr lang="en-US" dirty="0"/>
              <a:t>Live Demo</a:t>
            </a:r>
          </a:p>
          <a:p>
            <a:r>
              <a:rPr lang="en-US" sz="1100" dirty="0">
                <a:hlinkClick r:id="rId2"/>
              </a:rPr>
              <a:t>https://stackoverflow.com/questions/4279185/what-is-the-use-of-observablecollection-in-net</a:t>
            </a:r>
            <a:r>
              <a:rPr lang="en-US" sz="1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1370</Words>
  <Application>Microsoft Office PowerPoint</Application>
  <PresentationFormat>Widescreen</PresentationFormat>
  <Paragraphs>222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Lato</vt:lpstr>
      <vt:lpstr>Calibri</vt:lpstr>
      <vt:lpstr>Montserrat</vt:lpstr>
      <vt:lpstr>Wingdings 2</vt:lpstr>
      <vt:lpstr>Consolas</vt:lpstr>
      <vt:lpstr>Corbel</vt:lpstr>
      <vt:lpstr>Arial</vt:lpstr>
      <vt:lpstr>Focus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125</cp:revision>
  <dcterms:modified xsi:type="dcterms:W3CDTF">2022-03-02T20:47:25Z</dcterms:modified>
</cp:coreProperties>
</file>