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99121ee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99121ee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99121ee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99121ee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99121ee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99121ee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99121ee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99121ee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99121ee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99121ee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99121ee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99121ee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99121ee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99121ee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99121e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99121e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99121ee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99121ee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99121ee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99121ee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tnetcademy.net/Learn/2047/Pages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and Collections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Stack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Define stack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Add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Remove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Loop through the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Linked list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Define linked list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Add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Remove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Loop through the linked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Collections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40800"/>
            <a:ext cx="70389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an Array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 List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 Dictionary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 Queue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 Stack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 Linked List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https://dotnetcademy.net/Learn/2047/Pages/1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Array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Define array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Read and write array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Loop through the array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</a:t>
            </a:r>
            <a:r>
              <a:rPr lang="en"/>
              <a:t>Multidimensional</a:t>
            </a:r>
            <a:r>
              <a:rPr lang="en"/>
              <a:t> array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374350" y="1077000"/>
            <a:ext cx="37698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D9E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[,] matrix = </a:t>
            </a:r>
            <a:r>
              <a:rPr lang="en" sz="900">
                <a:solidFill>
                  <a:srgbClr val="66D9E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 int[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];</a:t>
            </a:r>
            <a:b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matrix[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] =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matrix[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] =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matrix[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] =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matrix[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] =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rgbClr val="66D9E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[,] predefinedMatrix = </a:t>
            </a:r>
            <a:r>
              <a:rPr lang="en" sz="900">
                <a:solidFill>
                  <a:srgbClr val="66D9E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 int[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] { {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 }, {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900">
                <a:solidFill>
                  <a:srgbClr val="AE81FF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900">
                <a:solidFill>
                  <a:srgbClr val="F8F8F2"/>
                </a:solidFill>
                <a:highlight>
                  <a:srgbClr val="272822"/>
                </a:highlight>
                <a:latin typeface="Verdana"/>
                <a:ea typeface="Verdana"/>
                <a:cs typeface="Verdana"/>
                <a:sym typeface="Verdana"/>
              </a:rPr>
              <a:t> } };</a:t>
            </a:r>
            <a:endParaRPr sz="900">
              <a:solidFill>
                <a:srgbClr val="F8F8F2"/>
              </a:solidFill>
              <a:highlight>
                <a:srgbClr val="27282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356200" y="1077000"/>
            <a:ext cx="41262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program that simulates minesweeper game.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should be able to interact with user.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menu - to ask about size of the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battlefield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 array with with 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random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 = has mine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 = no mine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 generated matrix on screen using X and 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Ask user about coordinates (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there is a bomb on coords - display BOOM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there is no bomb - display YEAH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Working with list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Write a program to demonstrate working with List object. Program should implement following functionality.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list of items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items to list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Remove item by name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Remove item by position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Merge two lists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Loop through list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</a:t>
            </a:r>
            <a:r>
              <a:rPr lang="en"/>
              <a:t>Dictionaries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Define dictionary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Add dictionary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Remove dictionary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Loop through the dictionary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Phonebook by dictionary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369650" y="1392275"/>
            <a:ext cx="72933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program that uses dictionary as a phone book.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should be able to interact with user.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menu - to ask what operation to be performed - Insert, Delete, Search, List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Separate functions to implement each 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Inventory by dictionary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dictionary called inventory that holds names of fruits, and the amount they are in stock.</a:t>
            </a:r>
            <a:br>
              <a:rPr lang="en"/>
            </a:br>
            <a:br>
              <a:rPr lang="en"/>
            </a:br>
            <a:r>
              <a:rPr lang="en"/>
              <a:t>Here is the inventory specification:</a:t>
            </a:r>
            <a:br>
              <a:rPr lang="en"/>
            </a:br>
            <a:r>
              <a:rPr lang="en"/>
              <a:t>3 of type apple</a:t>
            </a:r>
            <a:br>
              <a:rPr lang="en"/>
            </a:br>
            <a:r>
              <a:rPr lang="en"/>
              <a:t>5 of type orange</a:t>
            </a:r>
            <a:br>
              <a:rPr lang="en"/>
            </a:br>
            <a:r>
              <a:rPr lang="en"/>
              <a:t>2 of type banana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 should be able to interact with user.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/>
              <a:t>Main menu - to ask what operation to be performed - Add item, Delete, Search,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/>
              <a:t>Separate functions to implement each operation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Queue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Define queue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Add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Remove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Loop through the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